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AF3"/>
    <a:srgbClr val="ADDDF8"/>
    <a:srgbClr val="00A8E7"/>
    <a:srgbClr val="00A5E6"/>
    <a:srgbClr val="B9E2FA"/>
    <a:srgbClr val="AFD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55"/>
  </p:normalViewPr>
  <p:slideViewPr>
    <p:cSldViewPr snapToGrid="0" snapToObjects="1">
      <p:cViewPr varScale="1">
        <p:scale>
          <a:sx n="69" d="100"/>
          <a:sy n="69" d="100"/>
        </p:scale>
        <p:origin x="-1242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>
          <a:xfrm>
            <a:off x="-2" y="-12969"/>
            <a:ext cx="9906000" cy="687096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36553" y="105724"/>
            <a:ext cx="80328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Маршрут </a:t>
            </a:r>
            <a:r>
              <a:rPr lang="ru-RU" sz="3200" b="1" dirty="0" err="1" smtClean="0">
                <a:solidFill>
                  <a:schemeClr val="bg1"/>
                </a:solidFill>
                <a:latin typeface="Klavika Light" panose="020B0506040000020004" pitchFamily="34" charset="0"/>
              </a:rPr>
              <a:t>Джумейра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(</a:t>
            </a:r>
            <a:r>
              <a:rPr lang="en-US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Jumeirah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Route)</a:t>
            </a:r>
            <a:endParaRPr lang="en-US" sz="3200" dirty="0">
              <a:solidFill>
                <a:schemeClr val="bg1"/>
              </a:solidFill>
              <a:latin typeface="Klavika Light" panose="020B05060400000200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327913"/>
              </p:ext>
            </p:extLst>
          </p:nvPr>
        </p:nvGraphicFramePr>
        <p:xfrm>
          <a:off x="936553" y="903497"/>
          <a:ext cx="8032888" cy="457200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394583">
                  <a:extLst>
                    <a:ext uri="{9D8B030D-6E8A-4147-A177-3AD203B41FA5}">
                      <a16:colId xmlns:a16="http://schemas.microsoft.com/office/drawing/2014/main" xmlns="" val="3050409294"/>
                    </a:ext>
                  </a:extLst>
                </a:gridCol>
                <a:gridCol w="1632255">
                  <a:extLst>
                    <a:ext uri="{9D8B030D-6E8A-4147-A177-3AD203B41FA5}">
                      <a16:colId xmlns:a16="http://schemas.microsoft.com/office/drawing/2014/main" xmlns="" val="3294836587"/>
                    </a:ext>
                  </a:extLst>
                </a:gridCol>
                <a:gridCol w="1620526">
                  <a:extLst>
                    <a:ext uri="{9D8B030D-6E8A-4147-A177-3AD203B41FA5}">
                      <a16:colId xmlns:a16="http://schemas.microsoft.com/office/drawing/2014/main" xmlns="" val="1379856475"/>
                    </a:ext>
                  </a:extLst>
                </a:gridCol>
                <a:gridCol w="1385524">
                  <a:extLst>
                    <a:ext uri="{9D8B030D-6E8A-4147-A177-3AD203B41FA5}">
                      <a16:colId xmlns:a16="http://schemas.microsoft.com/office/drawing/2014/main" xmlns="" val="3529258300"/>
                    </a:ext>
                  </a:extLst>
                </a:gridCol>
              </a:tblGrid>
              <a:tr h="344318"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Отель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отеля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703048"/>
                  </a:ext>
                </a:extLst>
              </a:tr>
              <a:tr h="344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2</a:t>
                      </a:r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38984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Jumeirah Emirates Tower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9:30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12:15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15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410827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Jumeirah Beach Resort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10:15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16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552112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Jumeirah Al </a:t>
                      </a:r>
                      <a:r>
                        <a:rPr lang="en-US" b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Naseem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(Madinat)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10:20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16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4914470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Jumeirah Mina </a:t>
                      </a:r>
                      <a:r>
                        <a:rPr lang="en-US" b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A'Salam</a:t>
                      </a:r>
                      <a:r>
                        <a:rPr lang="en-US" b="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(Madinat)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10:25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16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6312145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Jumeirah Al Qasr (Madinat)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    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10:30 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	</a:t>
                      </a:r>
                    </a:p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:15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    16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:15 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	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7040269"/>
                  </a:ext>
                </a:extLst>
              </a:tr>
              <a:tr h="403333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Jumeirah Dar Al </a:t>
                      </a:r>
                      <a:r>
                        <a:rPr lang="en-US" b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Masyaf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(Madinat)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0181562"/>
                  </a:ext>
                </a:extLst>
              </a:tr>
              <a:tr h="344318">
                <a:tc rowSpan="4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По всем вопросам,</a:t>
                      </a:r>
                      <a:r>
                        <a:rPr lang="ru-RU" b="0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пожалуйста, обращайтесь, по следующим телефонам </a:t>
                      </a:r>
                      <a:endParaRPr lang="en-US" b="0" baseline="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en-US" b="0" dirty="0" err="1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Nazim</a:t>
                      </a:r>
                      <a:r>
                        <a:rPr lang="en-US" b="0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:</a:t>
                      </a:r>
                      <a:r>
                        <a:rPr lang="en-US" b="0" baseline="0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054 321 9913</a:t>
                      </a:r>
                    </a:p>
                    <a:p>
                      <a:pPr algn="ctr"/>
                      <a:r>
                        <a:rPr lang="en-US" b="0" baseline="0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Humayun: 054 321 9912</a:t>
                      </a:r>
                      <a:endParaRPr lang="en-US" b="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Прибытие в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</a:t>
                      </a:r>
                      <a:r>
                        <a:rPr lang="en-US" b="1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Parks and Resorts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911108"/>
                  </a:ext>
                </a:extLst>
              </a:tr>
              <a:tr h="344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11:15</a:t>
                      </a:r>
                      <a:endParaRPr lang="en-US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14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:00</a:t>
                      </a:r>
                      <a:endParaRPr lang="en-US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16</a:t>
                      </a:r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:45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772767"/>
                  </a:ext>
                </a:extLst>
              </a:tr>
              <a:tr h="344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</a:t>
                      </a:r>
                      <a:r>
                        <a:rPr lang="en-US" b="1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Parks</a:t>
                      </a:r>
                      <a:r>
                        <a:rPr lang="en-US" b="1" baseline="0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6991869"/>
                  </a:ext>
                </a:extLst>
              </a:tr>
              <a:tr h="344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14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:30</a:t>
                      </a:r>
                      <a:endParaRPr lang="en-US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19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:30</a:t>
                      </a:r>
                      <a:endParaRPr lang="en-US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22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:30</a:t>
                      </a:r>
                      <a:endParaRPr lang="en-US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44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>
          <a:xfrm>
            <a:off x="-2" y="0"/>
            <a:ext cx="9906000" cy="6870969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17987"/>
              </p:ext>
            </p:extLst>
          </p:nvPr>
        </p:nvGraphicFramePr>
        <p:xfrm>
          <a:off x="741328" y="1214644"/>
          <a:ext cx="8423340" cy="4170155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752226">
                  <a:extLst>
                    <a:ext uri="{9D8B030D-6E8A-4147-A177-3AD203B41FA5}">
                      <a16:colId xmlns:a16="http://schemas.microsoft.com/office/drawing/2014/main" xmlns="" val="3050409294"/>
                    </a:ext>
                  </a:extLst>
                </a:gridCol>
                <a:gridCol w="1518950">
                  <a:extLst>
                    <a:ext uri="{9D8B030D-6E8A-4147-A177-3AD203B41FA5}">
                      <a16:colId xmlns:a16="http://schemas.microsoft.com/office/drawing/2014/main" xmlns="" val="3294836587"/>
                    </a:ext>
                  </a:extLst>
                </a:gridCol>
                <a:gridCol w="1699294">
                  <a:extLst>
                    <a:ext uri="{9D8B030D-6E8A-4147-A177-3AD203B41FA5}">
                      <a16:colId xmlns:a16="http://schemas.microsoft.com/office/drawing/2014/main" xmlns="" val="1379856475"/>
                    </a:ext>
                  </a:extLst>
                </a:gridCol>
                <a:gridCol w="1452870">
                  <a:extLst>
                    <a:ext uri="{9D8B030D-6E8A-4147-A177-3AD203B41FA5}">
                      <a16:colId xmlns:a16="http://schemas.microsoft.com/office/drawing/2014/main" xmlns="" val="3529258300"/>
                    </a:ext>
                  </a:extLst>
                </a:gridCol>
              </a:tblGrid>
              <a:tr h="379105"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Отель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отеля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703048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2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38984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Grand Millennium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410827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Movenpick</a:t>
                      </a: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JBR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9:15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11:45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:45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552112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Ramada Plaza JBR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9:18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11:48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:48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4914470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Address Dubai Marina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9:25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11:55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:55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6312145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Wyndham Marina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9:30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12:00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15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:00</a:t>
                      </a:r>
                      <a:endParaRPr lang="en-US" b="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3081220"/>
                  </a:ext>
                </a:extLst>
              </a:tr>
              <a:tr h="379105">
                <a:tc rowSpan="4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По всем вопросам,</a:t>
                      </a:r>
                      <a:r>
                        <a:rPr lang="ru-RU" b="0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пожалуйста, обращайтесь, по следующим телефонам </a:t>
                      </a:r>
                      <a:endParaRPr lang="en-US" b="0" baseline="0" dirty="0" smtClean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Nazim</a:t>
                      </a:r>
                      <a:r>
                        <a:rPr lang="en-US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: 054 321 9913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Humayun: 054 321 9912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Прибытие в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Parks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911108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10:00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12:30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772767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Parks</a:t>
                      </a:r>
                      <a:r>
                        <a:rPr lang="en-US" b="1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6991869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22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44029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96926" y="118542"/>
            <a:ext cx="8423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Маршрут Дубай Марина – </a:t>
            </a:r>
            <a:r>
              <a:rPr lang="ru-RU" sz="3200" b="1" dirty="0" err="1" smtClean="0">
                <a:solidFill>
                  <a:schemeClr val="bg1"/>
                </a:solidFill>
                <a:latin typeface="Klavika Light" panose="020B0506040000020004" pitchFamily="34" charset="0"/>
              </a:rPr>
              <a:t>Барша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Klavika Light" panose="020B0506040000020004" pitchFamily="34" charset="0"/>
              </a:rPr>
              <a:t>Хайтс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</a:t>
            </a:r>
            <a:endParaRPr lang="en-US" sz="3200" b="1" dirty="0" smtClean="0">
              <a:solidFill>
                <a:schemeClr val="bg1"/>
              </a:solidFill>
              <a:latin typeface="Klavika Light" panose="020B0506040000020004" pitchFamily="34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Dubai </a:t>
            </a:r>
            <a:r>
              <a:rPr lang="en-US" sz="3200" b="1" dirty="0">
                <a:solidFill>
                  <a:schemeClr val="bg1"/>
                </a:solidFill>
                <a:latin typeface="Klavika Light" panose="020B0506040000020004" pitchFamily="34" charset="0"/>
              </a:rPr>
              <a:t>Marina-</a:t>
            </a:r>
            <a:r>
              <a:rPr lang="en-US" sz="3200" b="1" dirty="0" err="1">
                <a:solidFill>
                  <a:schemeClr val="bg1"/>
                </a:solidFill>
                <a:latin typeface="Klavika Light" panose="020B0506040000020004" pitchFamily="34" charset="0"/>
              </a:rPr>
              <a:t>Barsha</a:t>
            </a:r>
            <a:r>
              <a:rPr lang="en-US" sz="3200" b="1" dirty="0">
                <a:solidFill>
                  <a:schemeClr val="bg1"/>
                </a:solidFill>
                <a:latin typeface="Klavika Light" panose="020B05060400000200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Heights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Route)</a:t>
            </a:r>
            <a:endParaRPr lang="en-US" sz="3200" dirty="0">
              <a:solidFill>
                <a:schemeClr val="bg1"/>
              </a:solidFill>
              <a:latin typeface="Klavika Light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0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>
          <a:xfrm>
            <a:off x="-2" y="0"/>
            <a:ext cx="9906000" cy="6870969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29723"/>
              </p:ext>
            </p:extLst>
          </p:nvPr>
        </p:nvGraphicFramePr>
        <p:xfrm>
          <a:off x="796925" y="1062244"/>
          <a:ext cx="8423340" cy="3411945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730625">
                  <a:extLst>
                    <a:ext uri="{9D8B030D-6E8A-4147-A177-3AD203B41FA5}">
                      <a16:colId xmlns:a16="http://schemas.microsoft.com/office/drawing/2014/main" xmlns="" val="3050409294"/>
                    </a:ext>
                  </a:extLst>
                </a:gridCol>
                <a:gridCol w="1540551">
                  <a:extLst>
                    <a:ext uri="{9D8B030D-6E8A-4147-A177-3AD203B41FA5}">
                      <a16:colId xmlns:a16="http://schemas.microsoft.com/office/drawing/2014/main" xmlns="" val="3294836587"/>
                    </a:ext>
                  </a:extLst>
                </a:gridCol>
                <a:gridCol w="1699294">
                  <a:extLst>
                    <a:ext uri="{9D8B030D-6E8A-4147-A177-3AD203B41FA5}">
                      <a16:colId xmlns:a16="http://schemas.microsoft.com/office/drawing/2014/main" xmlns="" val="1379856475"/>
                    </a:ext>
                  </a:extLst>
                </a:gridCol>
                <a:gridCol w="1452870">
                  <a:extLst>
                    <a:ext uri="{9D8B030D-6E8A-4147-A177-3AD203B41FA5}">
                      <a16:colId xmlns:a16="http://schemas.microsoft.com/office/drawing/2014/main" xmlns="" val="3529258300"/>
                    </a:ext>
                  </a:extLst>
                </a:gridCol>
              </a:tblGrid>
              <a:tr h="379105"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Отель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отеля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703048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2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38984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Jumeirah </a:t>
                      </a:r>
                      <a:r>
                        <a:rPr lang="en-US" sz="1800" b="0" kern="120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Zabeel</a:t>
                      </a: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Saray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11:40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:10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410827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Sofitel The Palm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9:15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11:55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:25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552112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Fairmont The Palm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12:10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4914470"/>
                  </a:ext>
                </a:extLst>
              </a:tr>
              <a:tr h="37910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По всем вопросам,</a:t>
                      </a:r>
                      <a:r>
                        <a:rPr lang="ru-RU" b="0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пожалуйста, обращайтесь, по следующим телефонам </a:t>
                      </a:r>
                      <a:endParaRPr lang="en-US" b="0" baseline="0" dirty="0" smtClean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Nazim</a:t>
                      </a:r>
                      <a:r>
                        <a:rPr lang="en-US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: 054 321 9913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Humayun: 054 321 9912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Прибытие в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Parks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911108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10:05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12:45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:10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772767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Parks</a:t>
                      </a:r>
                      <a:r>
                        <a:rPr lang="en-US" b="1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6991869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19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22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44029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5018" y="177179"/>
            <a:ext cx="8783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dirty="0">
                <a:solidFill>
                  <a:prstClr val="white"/>
                </a:solidFill>
                <a:latin typeface="Klavika Light" panose="020B0506040000020004" pitchFamily="34" charset="0"/>
              </a:rPr>
              <a:t>Маршрут </a:t>
            </a:r>
            <a:r>
              <a:rPr lang="ru-RU" sz="3200" b="1" dirty="0" smtClean="0">
                <a:solidFill>
                  <a:prstClr val="white"/>
                </a:solidFill>
                <a:latin typeface="Klavika Light" panose="020B0506040000020004" pitchFamily="34" charset="0"/>
              </a:rPr>
              <a:t>Пальма </a:t>
            </a:r>
            <a:r>
              <a:rPr lang="ru-RU" sz="3200" b="1" dirty="0" err="1" smtClean="0">
                <a:solidFill>
                  <a:prstClr val="white"/>
                </a:solidFill>
                <a:latin typeface="Klavika Light" panose="020B0506040000020004" pitchFamily="34" charset="0"/>
              </a:rPr>
              <a:t>Джумейра</a:t>
            </a:r>
            <a:r>
              <a:rPr lang="ru-RU" sz="3200" b="1" dirty="0" smtClean="0">
                <a:solidFill>
                  <a:prstClr val="white"/>
                </a:solidFill>
                <a:latin typeface="Klavika Light" panose="020B0506040000020004" pitchFamily="34" charset="0"/>
              </a:rPr>
              <a:t> 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lavika Light" panose="020B0506040000020004" pitchFamily="34" charset="0"/>
              </a:rPr>
              <a:t>Palm Jumeirah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lavika Light" panose="020B0506040000020004" pitchFamily="34" charset="0"/>
              </a:rPr>
              <a:t> </a:t>
            </a:r>
            <a:r>
              <a:rPr lang="en-US" sz="3200" b="1" dirty="0" smtClean="0">
                <a:solidFill>
                  <a:prstClr val="white"/>
                </a:solidFill>
                <a:latin typeface="Klavika Light" panose="020B0506040000020004" pitchFamily="34" charset="0"/>
              </a:rPr>
              <a:t>Route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lavika Light" panose="020B0506040000020004" pitchFamily="34" charset="0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lavika Light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56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>
          <a:xfrm>
            <a:off x="0" y="-12969"/>
            <a:ext cx="9906000" cy="6870969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71429"/>
              </p:ext>
            </p:extLst>
          </p:nvPr>
        </p:nvGraphicFramePr>
        <p:xfrm>
          <a:off x="796925" y="1062244"/>
          <a:ext cx="8423340" cy="378915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730625">
                  <a:extLst>
                    <a:ext uri="{9D8B030D-6E8A-4147-A177-3AD203B41FA5}">
                      <a16:colId xmlns:a16="http://schemas.microsoft.com/office/drawing/2014/main" xmlns="" val="3050409294"/>
                    </a:ext>
                  </a:extLst>
                </a:gridCol>
                <a:gridCol w="1540551">
                  <a:extLst>
                    <a:ext uri="{9D8B030D-6E8A-4147-A177-3AD203B41FA5}">
                      <a16:colId xmlns:a16="http://schemas.microsoft.com/office/drawing/2014/main" xmlns="" val="3294836587"/>
                    </a:ext>
                  </a:extLst>
                </a:gridCol>
                <a:gridCol w="1699294">
                  <a:extLst>
                    <a:ext uri="{9D8B030D-6E8A-4147-A177-3AD203B41FA5}">
                      <a16:colId xmlns:a16="http://schemas.microsoft.com/office/drawing/2014/main" xmlns="" val="1379856475"/>
                    </a:ext>
                  </a:extLst>
                </a:gridCol>
                <a:gridCol w="1452870">
                  <a:extLst>
                    <a:ext uri="{9D8B030D-6E8A-4147-A177-3AD203B41FA5}">
                      <a16:colId xmlns:a16="http://schemas.microsoft.com/office/drawing/2014/main" xmlns="" val="3529258300"/>
                    </a:ext>
                  </a:extLst>
                </a:gridCol>
              </a:tblGrid>
              <a:tr h="379105"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Отель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отеля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703048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2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38984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Palazzo Versace Dubai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12:30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:45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410827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Grand Hyatt Dubai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9:15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12:45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:00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552112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Four Seasons</a:t>
                      </a:r>
                      <a:r>
                        <a:rPr lang="en-US" sz="1800" b="0" kern="12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Resort Jumeirah Beach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9:40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:10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:25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4914470"/>
                  </a:ext>
                </a:extLst>
              </a:tr>
              <a:tr h="379105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Gloria Hotel 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10:10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:40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:55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6312145"/>
                  </a:ext>
                </a:extLst>
              </a:tr>
              <a:tr h="379105">
                <a:tc rowSpan="4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По всем вопросам,</a:t>
                      </a:r>
                      <a:r>
                        <a:rPr lang="ru-RU" b="0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пожалуйста, обращайтесь, по следующим телефонам</a:t>
                      </a: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Nazim</a:t>
                      </a:r>
                      <a:r>
                        <a:rPr lang="en-US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: 054 321 9913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Humayun: 054 321 9912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Прибытие в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Parks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911108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10:40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:10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:25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772767"/>
                  </a:ext>
                </a:extLst>
              </a:tr>
              <a:tr h="37910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из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Dubai Parks</a:t>
                      </a:r>
                      <a:r>
                        <a:rPr lang="en-US" b="1" baseline="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 and Resorts</a:t>
                      </a:r>
                      <a:endParaRPr lang="en-US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6991869"/>
                  </a:ext>
                </a:extLst>
              </a:tr>
              <a:tr h="37721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:45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19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22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44029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96925" y="234329"/>
            <a:ext cx="84233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Маршрут Шейх </a:t>
            </a:r>
            <a:r>
              <a:rPr lang="ru-RU" sz="3200" b="1" dirty="0" err="1" smtClean="0">
                <a:solidFill>
                  <a:schemeClr val="bg1"/>
                </a:solidFill>
                <a:latin typeface="Klavika Light" panose="020B0506040000020004" pitchFamily="34" charset="0"/>
              </a:rPr>
              <a:t>Заед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Klavika Light" panose="020B0506040000020004" pitchFamily="34" charset="0"/>
              </a:rPr>
              <a:t>Р</a:t>
            </a:r>
            <a:r>
              <a:rPr lang="ru-RU" sz="3200" b="1" dirty="0" err="1" smtClean="0">
                <a:solidFill>
                  <a:schemeClr val="bg1"/>
                </a:solidFill>
                <a:latin typeface="Klavika Light" panose="020B0506040000020004" pitchFamily="34" charset="0"/>
              </a:rPr>
              <a:t>оуд</a:t>
            </a:r>
            <a:r>
              <a:rPr lang="ru-RU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(</a:t>
            </a:r>
            <a:r>
              <a:rPr lang="en-US" sz="32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Sheikh </a:t>
            </a:r>
            <a:r>
              <a:rPr lang="en-US" sz="3200" b="1" dirty="0" err="1">
                <a:solidFill>
                  <a:schemeClr val="bg1"/>
                </a:solidFill>
                <a:latin typeface="Klavika Light" panose="020B0506040000020004" pitchFamily="34" charset="0"/>
              </a:rPr>
              <a:t>Zayed</a:t>
            </a:r>
            <a:r>
              <a:rPr lang="en-US" sz="3200" b="1" dirty="0">
                <a:solidFill>
                  <a:schemeClr val="bg1"/>
                </a:solidFill>
                <a:latin typeface="Klavika Light" panose="020B0506040000020004" pitchFamily="34" charset="0"/>
              </a:rPr>
              <a:t> Road </a:t>
            </a:r>
            <a:r>
              <a:rPr lang="en-US" sz="3200" b="1" dirty="0">
                <a:solidFill>
                  <a:schemeClr val="bg1"/>
                </a:solidFill>
                <a:latin typeface="Klavika Light" panose="020B0506040000020004" pitchFamily="34" charset="0"/>
              </a:rPr>
              <a:t>Route</a:t>
            </a:r>
            <a:r>
              <a:rPr lang="ru-RU" sz="3200" b="1" dirty="0">
                <a:solidFill>
                  <a:schemeClr val="bg1"/>
                </a:solidFill>
                <a:latin typeface="Klavika Light" panose="020B0506040000020004" pitchFamily="34" charset="0"/>
              </a:rPr>
              <a:t>)</a:t>
            </a:r>
            <a:endParaRPr lang="en-US" sz="3200" b="1" dirty="0">
              <a:solidFill>
                <a:schemeClr val="bg1"/>
              </a:solidFill>
              <a:latin typeface="Klavika Light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47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</TotalTime>
  <Words>391</Words>
  <Application>Microsoft Office PowerPoint</Application>
  <PresentationFormat>Лист A4 (210x297 мм)</PresentationFormat>
  <Paragraphs>144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Reyes</dc:creator>
  <cp:lastModifiedBy>Татьяна Пудова</cp:lastModifiedBy>
  <cp:revision>32</cp:revision>
  <dcterms:created xsi:type="dcterms:W3CDTF">2017-09-13T07:07:27Z</dcterms:created>
  <dcterms:modified xsi:type="dcterms:W3CDTF">2018-05-22T08:44:37Z</dcterms:modified>
</cp:coreProperties>
</file>