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AF3"/>
    <a:srgbClr val="ADDDF8"/>
    <a:srgbClr val="00A5E6"/>
    <a:srgbClr val="B9E2FA"/>
    <a:srgbClr val="00A8E7"/>
    <a:srgbClr val="AFD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55"/>
  </p:normalViewPr>
  <p:slideViewPr>
    <p:cSldViewPr snapToGrid="0" snapToObjects="1">
      <p:cViewPr varScale="1">
        <p:scale>
          <a:sx n="69" d="100"/>
          <a:sy n="69" d="100"/>
        </p:scale>
        <p:origin x="-1242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92C4-9A2F-B044-ADF7-C4E595CE25A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B68B-B3E5-8746-B063-9CEA8595A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-2" y="0"/>
            <a:ext cx="9906000" cy="687096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16945"/>
              </p:ext>
            </p:extLst>
          </p:nvPr>
        </p:nvGraphicFramePr>
        <p:xfrm>
          <a:off x="470516" y="548795"/>
          <a:ext cx="9108490" cy="516842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5225339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920517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962634">
                  <a:extLst>
                    <a:ext uri="{9D8B030D-6E8A-4147-A177-3AD203B41FA5}">
                      <a16:colId xmlns:a16="http://schemas.microsoft.com/office/drawing/2014/main" xmlns="" val="516247493"/>
                    </a:ext>
                  </a:extLst>
                </a:gridCol>
              </a:tblGrid>
              <a:tr h="43450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Торговый центр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отправления от ТЦ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DEIRA</a:t>
                      </a:r>
                      <a:r>
                        <a:rPr lang="en-US" sz="1400" b="0" kern="12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CITY CENTRE</a:t>
                      </a:r>
                      <a:endParaRPr lang="en-US" sz="14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09:45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12:45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9410827"/>
                  </a:ext>
                </a:extLst>
              </a:tr>
              <a:tr h="383469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WAFI</a:t>
                      </a:r>
                      <a:r>
                        <a:rPr lang="en-US" sz="1400" b="0" kern="12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MALL</a:t>
                      </a:r>
                      <a:endParaRPr lang="en-US" sz="14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13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0864953"/>
                  </a:ext>
                </a:extLst>
              </a:tr>
              <a:tr h="355761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BURJUMAN CENTRE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10:15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13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39603428"/>
                  </a:ext>
                </a:extLst>
              </a:tr>
              <a:tr h="341138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 пожалуйста, обращайтесь по телефону</a:t>
                      </a:r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JAMSHI :- +971 523931228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Время прибытия в </a:t>
                      </a:r>
                      <a:r>
                        <a:rPr lang="en-U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Parks and Resorts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341138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11:15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4692765"/>
                  </a:ext>
                </a:extLst>
              </a:tr>
              <a:tr h="341138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Время отправления от </a:t>
                      </a:r>
                      <a:r>
                        <a:rPr lang="en-U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Parks</a:t>
                      </a:r>
                      <a:r>
                        <a:rPr lang="en-US" sz="1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and Resorts</a:t>
                      </a: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0118184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Остановки: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Jebel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Ali Golf Resort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Ibn Battuta Mall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Jebel Ali Golf</a:t>
                      </a:r>
                      <a:r>
                        <a:rPr lang="en-GB" sz="1400" kern="12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Resort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– Mall of the Emirates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7517537"/>
                  </a:ext>
                </a:extLst>
              </a:tr>
              <a:tr h="344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Остановки: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Wafi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Mall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Burjuman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Deira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City Centre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Movenpick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Ibn Battuta Gate HOTEL/Premier INN</a:t>
                      </a:r>
                      <a:r>
                        <a:rPr lang="en-GB" sz="1400" kern="12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MALL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66978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Остановки: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Wafi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Mall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Burjuman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Deira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City Centre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1138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err="1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Останоки</a:t>
                      </a: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Jebel Ali Golf Resort – Mall of the Emirates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5388518"/>
                  </a:ext>
                </a:extLst>
              </a:tr>
              <a:tr h="579934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Останоки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Movenpick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Ibn Battuta Gate 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HOTEL/Premier INN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hotel Ibn Battuta – DUBAI MALL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55942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70516" y="3957"/>
            <a:ext cx="91084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Маршрут </a:t>
            </a:r>
            <a:r>
              <a:rPr lang="en-US" sz="2000" b="1" dirty="0" err="1" smtClean="0">
                <a:solidFill>
                  <a:schemeClr val="bg1"/>
                </a:solidFill>
                <a:latin typeface="Klavika Light" panose="020B0506040000020004" pitchFamily="34" charset="0"/>
              </a:rPr>
              <a:t>Deira</a:t>
            </a:r>
            <a:r>
              <a:rPr lang="en-US" sz="20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 City Centre</a:t>
            </a:r>
            <a:endParaRPr lang="en-US" sz="2000" b="1" dirty="0">
              <a:solidFill>
                <a:schemeClr val="bg1"/>
              </a:solidFill>
              <a:latin typeface="Klavika Light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7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/>
          <a:stretch/>
        </p:blipFill>
        <p:spPr>
          <a:xfrm>
            <a:off x="0" y="-12969"/>
            <a:ext cx="9906000" cy="687096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28876"/>
              </p:ext>
            </p:extLst>
          </p:nvPr>
        </p:nvGraphicFramePr>
        <p:xfrm>
          <a:off x="470517" y="548796"/>
          <a:ext cx="8806649" cy="547485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5052180">
                  <a:extLst>
                    <a:ext uri="{9D8B030D-6E8A-4147-A177-3AD203B41FA5}">
                      <a16:colId xmlns:a16="http://schemas.microsoft.com/office/drawing/2014/main" xmlns="" val="3050409294"/>
                    </a:ext>
                  </a:extLst>
                </a:gridCol>
                <a:gridCol w="1856874">
                  <a:extLst>
                    <a:ext uri="{9D8B030D-6E8A-4147-A177-3AD203B41FA5}">
                      <a16:colId xmlns:a16="http://schemas.microsoft.com/office/drawing/2014/main" xmlns="" val="3294836587"/>
                    </a:ext>
                  </a:extLst>
                </a:gridCol>
                <a:gridCol w="1897595">
                  <a:extLst>
                    <a:ext uri="{9D8B030D-6E8A-4147-A177-3AD203B41FA5}">
                      <a16:colId xmlns:a16="http://schemas.microsoft.com/office/drawing/2014/main" xmlns="" val="516247493"/>
                    </a:ext>
                  </a:extLst>
                </a:gridCol>
              </a:tblGrid>
              <a:tr h="3400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Торговый центр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A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Время отправление от ТЦ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703048"/>
                  </a:ext>
                </a:extLst>
              </a:tr>
              <a:tr h="300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City Walk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10:20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:20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0864953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Mall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10:30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:30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39603428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Mall of the Emirates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10:50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3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:50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40572003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Souq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Madinat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11:00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:00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50552270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The Beach</a:t>
                      </a:r>
                      <a:r>
                        <a:rPr lang="en-US" sz="1400" b="0" kern="12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JBR</a:t>
                      </a:r>
                      <a:endParaRPr lang="en-US" sz="1400" b="0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11:20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:20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9978018"/>
                  </a:ext>
                </a:extLst>
              </a:tr>
              <a:tr h="290231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По всем вопросам, пожалуйста, обращайтесь по телефону</a:t>
                      </a:r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Klavika Light" panose="020B0506040000020004" pitchFamily="34" charset="0"/>
                        </a:rPr>
                        <a:t>JAMSHI :- +971 523931228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Время прибытия в </a:t>
                      </a:r>
                      <a:r>
                        <a:rPr lang="en-U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Parks and Resorts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911108"/>
                  </a:ext>
                </a:extLst>
              </a:tr>
              <a:tr h="29023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11:50</a:t>
                      </a: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14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:50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4692765"/>
                  </a:ext>
                </a:extLst>
              </a:tr>
              <a:tr h="290231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Время отправления от </a:t>
                      </a:r>
                      <a:r>
                        <a:rPr lang="en-U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Parks</a:t>
                      </a:r>
                      <a:r>
                        <a:rPr lang="en-US" sz="1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and Resorts</a:t>
                      </a: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0118184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Остановки: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Jebel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Ali Golf Resort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Ibn Battuta Mall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:30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6991869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Jebel Ali Golf</a:t>
                      </a:r>
                      <a:r>
                        <a:rPr lang="en-GB" sz="1400" kern="12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Resort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– Mall of the Emirates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7517537"/>
                  </a:ext>
                </a:extLst>
              </a:tr>
              <a:tr h="342171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Movenpick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Ibn Battuta Gate HOTEL/Premier INN</a:t>
                      </a:r>
                      <a:r>
                        <a:rPr lang="en-GB" sz="1400" kern="1200" baseline="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DUBAI MALL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66978"/>
                  </a:ext>
                </a:extLst>
              </a:tr>
              <a:tr h="31121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Остановки: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Wafi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Mall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Burjuman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Deira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City Centre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20:00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3463822"/>
                  </a:ext>
                </a:extLst>
              </a:tr>
              <a:tr h="290231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 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Jebel 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Ali Golf Resort – Mall of the Emirates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5388518"/>
                  </a:ext>
                </a:extLst>
              </a:tr>
              <a:tr h="493393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Остановки: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Movenpick</a:t>
                      </a:r>
                      <a:r>
                        <a:rPr lang="en-GB" sz="1400" kern="1200" dirty="0">
                          <a:solidFill>
                            <a:schemeClr val="bg1"/>
                          </a:solidFill>
                          <a:effectLst/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 Ibn Battuta Gate HOTEL/Premier INN hotel Ibn Battuta – DUBAI MALL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5594210"/>
                  </a:ext>
                </a:extLst>
              </a:tr>
              <a:tr h="4344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Остановки: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Wafi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Mall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Burjuman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 - </a:t>
                      </a:r>
                      <a:r>
                        <a:rPr lang="en-US" sz="1400" baseline="0" dirty="0" err="1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Deira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</a:rPr>
                        <a:t> City Centre</a:t>
                      </a:r>
                      <a:endParaRPr lang="en-US" sz="14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Klavika Light" panose="020B0506040000020004" pitchFamily="34" charset="0"/>
                          <a:ea typeface="+mn-ea"/>
                          <a:cs typeface="+mn-cs"/>
                        </a:rPr>
                        <a:t>23:00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Klavika Light" panose="020B05060400000200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899649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84490" y="114793"/>
            <a:ext cx="4377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Маршрут </a:t>
            </a:r>
            <a:r>
              <a:rPr lang="en-US" sz="2000" b="1" dirty="0" smtClean="0">
                <a:solidFill>
                  <a:schemeClr val="bg1"/>
                </a:solidFill>
                <a:latin typeface="Klavika Light" panose="020B0506040000020004" pitchFamily="34" charset="0"/>
              </a:rPr>
              <a:t>City Walk</a:t>
            </a:r>
            <a:endParaRPr lang="en-US" sz="2000" b="1" dirty="0">
              <a:solidFill>
                <a:schemeClr val="bg1"/>
              </a:solidFill>
              <a:latin typeface="Klavika Light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3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297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Reyes</dc:creator>
  <cp:lastModifiedBy>Татьяна Пудова</cp:lastModifiedBy>
  <cp:revision>31</cp:revision>
  <dcterms:created xsi:type="dcterms:W3CDTF">2017-09-13T07:07:27Z</dcterms:created>
  <dcterms:modified xsi:type="dcterms:W3CDTF">2018-05-22T08:58:59Z</dcterms:modified>
</cp:coreProperties>
</file>