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</p:sldIdLst>
  <p:sldSz cx="9906000" cy="6858000" type="A4"/>
  <p:notesSz cx="7010400" cy="9296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08" autoAdjust="0"/>
    <p:restoredTop sz="94660"/>
  </p:normalViewPr>
  <p:slideViewPr>
    <p:cSldViewPr>
      <p:cViewPr varScale="1">
        <p:scale>
          <a:sx n="108" d="100"/>
          <a:sy n="108" d="100"/>
        </p:scale>
        <p:origin x="1998" y="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7402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705600" y="209549"/>
            <a:ext cx="2819400" cy="1284288"/>
          </a:xfrm>
        </p:spPr>
        <p:txBody>
          <a:bodyPr/>
          <a:lstStyle/>
          <a:p>
            <a:endParaRPr lang="de-DE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1493112"/>
            <a:ext cx="2819400" cy="5060087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err="1"/>
              <a:t>asdsa</a:t>
            </a:r>
            <a:endParaRPr lang="de-DE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3543300" y="209549"/>
            <a:ext cx="2819400" cy="12835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asda</a:t>
            </a:r>
            <a:endParaRPr lang="de-DE" dirty="0"/>
          </a:p>
        </p:txBody>
      </p:sp>
      <p:sp>
        <p:nvSpPr>
          <p:cNvPr id="8" name="Text Placeholder 3"/>
          <p:cNvSpPr txBox="1">
            <a:spLocks/>
          </p:cNvSpPr>
          <p:nvPr userDrawn="1"/>
        </p:nvSpPr>
        <p:spPr>
          <a:xfrm>
            <a:off x="3543300" y="1493112"/>
            <a:ext cx="2819400" cy="5060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asdsa</a:t>
            </a:r>
            <a:endParaRPr lang="de-DE" dirty="0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381000" y="209549"/>
            <a:ext cx="2819400" cy="12835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asda</a:t>
            </a:r>
            <a:endParaRPr lang="de-DE" dirty="0"/>
          </a:p>
        </p:txBody>
      </p:sp>
      <p:sp>
        <p:nvSpPr>
          <p:cNvPr id="10" name="Text Placeholder 3"/>
          <p:cNvSpPr txBox="1">
            <a:spLocks/>
          </p:cNvSpPr>
          <p:nvPr userDrawn="1"/>
        </p:nvSpPr>
        <p:spPr>
          <a:xfrm>
            <a:off x="6705600" y="1493112"/>
            <a:ext cx="2819400" cy="5060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asdsa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3923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81000" y="209550"/>
            <a:ext cx="4191000" cy="63436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5334000" y="209549"/>
            <a:ext cx="4191000" cy="1284288"/>
          </a:xfrm>
        </p:spPr>
        <p:txBody>
          <a:bodyPr/>
          <a:lstStyle/>
          <a:p>
            <a:endParaRPr lang="de-DE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5334000" y="1504950"/>
            <a:ext cx="4191000" cy="5048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7447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5334000" y="209550"/>
            <a:ext cx="4191000" cy="63436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81000" y="209550"/>
            <a:ext cx="4191000" cy="63436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8328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6864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47307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59800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8957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899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5106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9364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3565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3388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15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2755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381000" y="209550"/>
            <a:ext cx="2819400" cy="1284288"/>
          </a:xfrm>
        </p:spPr>
        <p:txBody>
          <a:bodyPr/>
          <a:lstStyle/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1493112"/>
            <a:ext cx="2819400" cy="5060087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err="1"/>
              <a:t>asdsa</a:t>
            </a:r>
            <a:endParaRPr lang="de-DE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3543300" y="209549"/>
            <a:ext cx="2819400" cy="12835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asda</a:t>
            </a:r>
            <a:endParaRPr lang="de-DE" dirty="0"/>
          </a:p>
        </p:txBody>
      </p:sp>
      <p:sp>
        <p:nvSpPr>
          <p:cNvPr id="8" name="Text Placeholder 3"/>
          <p:cNvSpPr txBox="1">
            <a:spLocks/>
          </p:cNvSpPr>
          <p:nvPr userDrawn="1"/>
        </p:nvSpPr>
        <p:spPr>
          <a:xfrm>
            <a:off x="3543300" y="1493112"/>
            <a:ext cx="2819400" cy="5060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asdsa</a:t>
            </a:r>
            <a:endParaRPr lang="de-DE" dirty="0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6705600" y="209549"/>
            <a:ext cx="2819400" cy="12835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asda</a:t>
            </a:r>
            <a:endParaRPr lang="de-DE" dirty="0"/>
          </a:p>
        </p:txBody>
      </p:sp>
      <p:sp>
        <p:nvSpPr>
          <p:cNvPr id="10" name="Text Placeholder 3"/>
          <p:cNvSpPr txBox="1">
            <a:spLocks/>
          </p:cNvSpPr>
          <p:nvPr userDrawn="1"/>
        </p:nvSpPr>
        <p:spPr>
          <a:xfrm>
            <a:off x="6705600" y="1493112"/>
            <a:ext cx="2819400" cy="5060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asdsa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0992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B8C13-1F81-4C95-B7FF-B89ADE4B854E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6394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1" r:id="rId10"/>
    <p:sldLayoutId id="2147483662" r:id="rId11"/>
    <p:sldLayoutId id="2147483664" r:id="rId12"/>
    <p:sldLayoutId id="2147483663" r:id="rId13"/>
    <p:sldLayoutId id="2147483657" r:id="rId14"/>
    <p:sldLayoutId id="2147483658" r:id="rId15"/>
    <p:sldLayoutId id="2147483659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381000" y="209551"/>
            <a:ext cx="4191000" cy="31432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11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5334000" y="1219200"/>
            <a:ext cx="4191000" cy="5334000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Welcome to </a:t>
            </a:r>
            <a:r>
              <a:rPr lang="en-US" sz="1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Labranda</a:t>
            </a: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 Club Makadi!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We wish you a pleasant stay with us</a:t>
            </a:r>
            <a:r>
              <a:rPr lang="de-DE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US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MUST-KNOWS FOR YOUR STAY</a:t>
            </a:r>
          </a:p>
          <a:p>
            <a:pPr marL="0" indent="0" algn="ctr">
              <a:buNone/>
            </a:pPr>
            <a:endParaRPr lang="en-US" sz="12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US" sz="1100" b="1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FOR YOUR CONVENIENCE </a:t>
            </a:r>
          </a:p>
          <a:p>
            <a:pPr marL="0" indent="0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US" sz="1100" b="1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Reception</a:t>
            </a:r>
          </a:p>
          <a:p>
            <a:pPr marL="0" indent="0">
              <a:buNone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The reception is open 24 hours a day. Our reception team will gladly provide you with information about dining, spa and wellness, activities and/or arrangement related to your stay.</a:t>
            </a:r>
          </a:p>
          <a:p>
            <a:pPr marL="0" indent="0">
              <a:buNone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To call reception, please dial 77.</a:t>
            </a:r>
          </a:p>
          <a:p>
            <a:pPr marL="0" indent="0">
              <a:buNone/>
            </a:pPr>
            <a:endParaRPr lang="en-US" sz="12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US" sz="1100" b="1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Wi-Fi</a:t>
            </a:r>
          </a:p>
          <a:p>
            <a:pPr marL="0" indent="0">
              <a:buNone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Wi-Fi is complimentary and available in the Lobby and on the Terrace. Please log-in using the details below:</a:t>
            </a:r>
          </a:p>
          <a:p>
            <a:pPr marL="0" indent="0">
              <a:buNone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Room Number: ****</a:t>
            </a:r>
          </a:p>
          <a:p>
            <a:pPr marL="0" indent="0">
              <a:buNone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Last Name: ****</a:t>
            </a:r>
          </a:p>
          <a:p>
            <a:pPr marL="0" indent="0">
              <a:buNone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E-Mail address: ****</a:t>
            </a:r>
          </a:p>
          <a:p>
            <a:pPr marL="0" indent="0">
              <a:buNone/>
            </a:pPr>
            <a:endParaRPr lang="en-US" sz="1050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US" sz="1100" b="1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Check-out</a:t>
            </a:r>
          </a:p>
          <a:p>
            <a:pPr marL="0" indent="0">
              <a:buNone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Check-out time is 12:00. If you would like to request for a late check-out, please contact our reception for the availability and applicable charges.</a:t>
            </a:r>
          </a:p>
          <a:p>
            <a:pPr marL="0" indent="0">
              <a:buNone/>
            </a:pPr>
            <a:endParaRPr lang="en-US" sz="10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10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10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10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12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12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AutoShape 2" descr="Tripadvisor, schwarz, logo Symbol in Social Ic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28" name="Group 27"/>
          <p:cNvGrpSpPr/>
          <p:nvPr/>
        </p:nvGrpSpPr>
        <p:grpSpPr>
          <a:xfrm>
            <a:off x="381000" y="4800600"/>
            <a:ext cx="4191000" cy="1417677"/>
            <a:chOff x="381000" y="4114800"/>
            <a:chExt cx="4191000" cy="1417677"/>
          </a:xfrm>
        </p:grpSpPr>
        <p:grpSp>
          <p:nvGrpSpPr>
            <p:cNvPr id="25" name="Group 24"/>
            <p:cNvGrpSpPr/>
            <p:nvPr/>
          </p:nvGrpSpPr>
          <p:grpSpPr>
            <a:xfrm>
              <a:off x="381000" y="4114800"/>
              <a:ext cx="4191000" cy="1417677"/>
              <a:chOff x="381000" y="4114800"/>
              <a:chExt cx="4191000" cy="1417677"/>
            </a:xfrm>
          </p:grpSpPr>
          <p:sp>
            <p:nvSpPr>
              <p:cNvPr id="9" name="Text Placeholder 2"/>
              <p:cNvSpPr txBox="1">
                <a:spLocks/>
              </p:cNvSpPr>
              <p:nvPr/>
            </p:nvSpPr>
            <p:spPr>
              <a:xfrm>
                <a:off x="381000" y="4114800"/>
                <a:ext cx="4191000" cy="1066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b="1" spc="10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STAY IN TOUCH WITH US</a:t>
                </a:r>
              </a:p>
              <a:p>
                <a:pPr marL="0" indent="0">
                  <a:buNone/>
                </a:pPr>
                <a:endParaRPr lang="en-US" sz="1100" b="1" spc="100" dirty="0"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  <a:p>
                <a:pPr marL="0" indent="0">
                  <a:buNone/>
                </a:pPr>
                <a:r>
                  <a:rPr lang="en-US" sz="110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            </a:t>
                </a:r>
                <a:r>
                  <a:rPr lang="en-US" sz="1050" dirty="0" err="1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Labranda</a:t>
                </a:r>
                <a:r>
                  <a:rPr lang="en-US" sz="105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 club Makadi                           </a:t>
                </a:r>
                <a:r>
                  <a:rPr lang="en-US" sz="1050" dirty="0" err="1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labranda_club_makadi</a:t>
                </a:r>
                <a:endParaRPr lang="en-US" sz="1050" dirty="0"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  <a:p>
                <a:pPr marL="0" indent="0" algn="ctr">
                  <a:lnSpc>
                    <a:spcPct val="150000"/>
                  </a:lnSpc>
                  <a:buNone/>
                </a:pPr>
                <a:r>
                  <a:rPr lang="en-US" sz="105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https://www.labranda.com/club-makadi</a:t>
                </a:r>
              </a:p>
            </p:txBody>
          </p:sp>
          <p:grpSp>
            <p:nvGrpSpPr>
              <p:cNvPr id="21" name="Group 20"/>
              <p:cNvGrpSpPr/>
              <p:nvPr/>
            </p:nvGrpSpPr>
            <p:grpSpPr>
              <a:xfrm>
                <a:off x="1066800" y="5116224"/>
                <a:ext cx="940006" cy="416253"/>
                <a:chOff x="1117394" y="5153747"/>
                <a:chExt cx="830379" cy="341209"/>
              </a:xfrm>
            </p:grpSpPr>
            <p:pic>
              <p:nvPicPr>
                <p:cNvPr id="13" name="Picture 12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8377"/>
                <a:stretch/>
              </p:blipFill>
              <p:spPr>
                <a:xfrm>
                  <a:off x="1414373" y="5153747"/>
                  <a:ext cx="533400" cy="341209"/>
                </a:xfrm>
                <a:prstGeom prst="rect">
                  <a:avLst/>
                </a:prstGeom>
              </p:spPr>
            </p:pic>
            <p:pic>
              <p:nvPicPr>
                <p:cNvPr id="8" name="Picture 7"/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75536"/>
                <a:stretch/>
              </p:blipFill>
              <p:spPr>
                <a:xfrm>
                  <a:off x="1117394" y="5250163"/>
                  <a:ext cx="258879" cy="161708"/>
                </a:xfrm>
                <a:prstGeom prst="rect">
                  <a:avLst/>
                </a:prstGeom>
              </p:spPr>
            </p:pic>
          </p:grpSp>
          <p:grpSp>
            <p:nvGrpSpPr>
              <p:cNvPr id="24" name="Group 23"/>
              <p:cNvGrpSpPr/>
              <p:nvPr/>
            </p:nvGrpSpPr>
            <p:grpSpPr>
              <a:xfrm>
                <a:off x="2942997" y="5097691"/>
                <a:ext cx="1524000" cy="382530"/>
                <a:chOff x="2993858" y="5171388"/>
                <a:chExt cx="1524000" cy="382530"/>
              </a:xfrm>
            </p:grpSpPr>
            <p:sp>
              <p:nvSpPr>
                <p:cNvPr id="22" name="TextBox 21"/>
                <p:cNvSpPr txBox="1"/>
                <p:nvPr/>
              </p:nvSpPr>
              <p:spPr>
                <a:xfrm>
                  <a:off x="2993858" y="5171388"/>
                  <a:ext cx="1524000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900" dirty="0" err="1">
                      <a:latin typeface="Segoe UI Emoji" panose="020B0502040204020203" pitchFamily="34" charset="0"/>
                      <a:ea typeface="Segoe UI Emoji" panose="020B0502040204020203" pitchFamily="34" charset="0"/>
                      <a:cs typeface="Segoe UI Semibold" panose="020B0702040204020203" pitchFamily="34" charset="0"/>
                    </a:rPr>
                    <a:t>Bewerten</a:t>
                  </a:r>
                  <a:r>
                    <a:rPr lang="en-US" sz="900" dirty="0">
                      <a:latin typeface="Segoe UI Emoji" panose="020B0502040204020203" pitchFamily="34" charset="0"/>
                      <a:ea typeface="Segoe UI Emoji" panose="020B0502040204020203" pitchFamily="34" charset="0"/>
                      <a:cs typeface="Segoe UI Semibold" panose="020B0702040204020203" pitchFamily="34" charset="0"/>
                    </a:rPr>
                    <a:t> </a:t>
                  </a:r>
                  <a:r>
                    <a:rPr lang="en-US" sz="900" dirty="0" err="1">
                      <a:latin typeface="Segoe UI Emoji" panose="020B0502040204020203" pitchFamily="34" charset="0"/>
                      <a:ea typeface="Segoe UI Emoji" panose="020B0502040204020203" pitchFamily="34" charset="0"/>
                      <a:cs typeface="Segoe UI Semibold" panose="020B0702040204020203" pitchFamily="34" charset="0"/>
                    </a:rPr>
                    <a:t>Sie</a:t>
                  </a:r>
                  <a:r>
                    <a:rPr lang="en-US" sz="900" dirty="0">
                      <a:latin typeface="Segoe UI Emoji" panose="020B0502040204020203" pitchFamily="34" charset="0"/>
                      <a:ea typeface="Segoe UI Emoji" panose="020B0502040204020203" pitchFamily="34" charset="0"/>
                      <a:cs typeface="Segoe UI Semibold" panose="020B0702040204020203" pitchFamily="34" charset="0"/>
                    </a:rPr>
                    <a:t> </a:t>
                  </a:r>
                  <a:r>
                    <a:rPr lang="en-US" sz="900" dirty="0" err="1">
                      <a:latin typeface="Segoe UI Emoji" panose="020B0502040204020203" pitchFamily="34" charset="0"/>
                      <a:ea typeface="Segoe UI Emoji" panose="020B0502040204020203" pitchFamily="34" charset="0"/>
                      <a:cs typeface="Segoe UI Semibold" panose="020B0702040204020203" pitchFamily="34" charset="0"/>
                    </a:rPr>
                    <a:t>uns</a:t>
                  </a:r>
                  <a:r>
                    <a:rPr lang="en-US" sz="900" dirty="0">
                      <a:latin typeface="Segoe UI Emoji" panose="020B0502040204020203" pitchFamily="34" charset="0"/>
                      <a:ea typeface="Segoe UI Emoji" panose="020B0502040204020203" pitchFamily="34" charset="0"/>
                      <a:cs typeface="Segoe UI Semibold" panose="020B0702040204020203" pitchFamily="34" charset="0"/>
                    </a:rPr>
                    <a:t> </a:t>
                  </a:r>
                  <a:r>
                    <a:rPr lang="en-US" sz="900" dirty="0" err="1">
                      <a:latin typeface="Segoe UI Emoji" panose="020B0502040204020203" pitchFamily="34" charset="0"/>
                      <a:ea typeface="Segoe UI Emoji" panose="020B0502040204020203" pitchFamily="34" charset="0"/>
                      <a:cs typeface="Segoe UI Semibold" panose="020B0702040204020203" pitchFamily="34" charset="0"/>
                    </a:rPr>
                    <a:t>bei</a:t>
                  </a:r>
                  <a:endParaRPr lang="de-DE" sz="900" dirty="0">
                    <a:latin typeface="Segoe UI Emoji" panose="020B0502040204020203" pitchFamily="34" charset="0"/>
                    <a:ea typeface="Segoe UI Emoji" panose="020B0502040204020203" pitchFamily="34" charset="0"/>
                    <a:cs typeface="Segoe UI Semibold" panose="020B0702040204020203" pitchFamily="34" charset="0"/>
                  </a:endParaRPr>
                </a:p>
              </p:txBody>
            </p:sp>
            <p:pic>
              <p:nvPicPr>
                <p:cNvPr id="23" name="Picture 22"/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098861" y="5365772"/>
                  <a:ext cx="519642" cy="188146"/>
                </a:xfrm>
                <a:prstGeom prst="rect">
                  <a:avLst/>
                </a:prstGeom>
              </p:spPr>
            </p:pic>
          </p:grpSp>
        </p:grpSp>
        <p:pic>
          <p:nvPicPr>
            <p:cNvPr id="26" name="Picture 4" descr="File:Facebook icon (black).svg - Wikimedia Commons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4506261"/>
              <a:ext cx="279977" cy="2799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6" descr="Datei:CIS-A2K Instagram Icon (Black).svg – Wikipedia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64437" y="4501758"/>
              <a:ext cx="284480" cy="2844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0" name="TextBox 29"/>
          <p:cNvSpPr txBox="1"/>
          <p:nvPr/>
        </p:nvSpPr>
        <p:spPr>
          <a:xfrm>
            <a:off x="6984931" y="5808426"/>
            <a:ext cx="1380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latin typeface="Segoe UI Emoji" panose="020B05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Scan to access the full </a:t>
            </a:r>
          </a:p>
          <a:p>
            <a:pPr algn="ctr"/>
            <a:r>
              <a:rPr lang="en-US" sz="900" dirty="0">
                <a:latin typeface="Segoe UI Emoji" panose="020B05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Guest Directory Service</a:t>
            </a:r>
            <a:endParaRPr lang="de-DE" sz="900" dirty="0">
              <a:latin typeface="Segoe UI Emoji" panose="020B0502040204020203" pitchFamily="34" charset="0"/>
              <a:ea typeface="Segoe UI Emoji" panose="020B05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6316" y="5871684"/>
            <a:ext cx="245234" cy="245234"/>
          </a:xfrm>
          <a:prstGeom prst="rect">
            <a:avLst/>
          </a:prstGeom>
        </p:spPr>
      </p:pic>
      <p:pic>
        <p:nvPicPr>
          <p:cNvPr id="10" name="Picture 9" descr="A logo with a flower&#10;&#10;Description automatically generated">
            <a:extLst>
              <a:ext uri="{FF2B5EF4-FFF2-40B4-BE49-F238E27FC236}">
                <a16:creationId xmlns:a16="http://schemas.microsoft.com/office/drawing/2014/main" id="{C41B0673-15FD-FB5F-D4BF-0397B439CCE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8" y="103909"/>
            <a:ext cx="1191424" cy="1143000"/>
          </a:xfrm>
          <a:prstGeom prst="rect">
            <a:avLst/>
          </a:prstGeom>
        </p:spPr>
      </p:pic>
      <p:pic>
        <p:nvPicPr>
          <p:cNvPr id="14" name="Picture 13" descr="A qr code with black squares&#10;&#10;Description automatically generated">
            <a:extLst>
              <a:ext uri="{FF2B5EF4-FFF2-40B4-BE49-F238E27FC236}">
                <a16:creationId xmlns:a16="http://schemas.microsoft.com/office/drawing/2014/main" id="{73A9C04D-137E-2F52-395A-5AC018F2310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62" y="5760651"/>
            <a:ext cx="491297" cy="491297"/>
          </a:xfrm>
          <a:prstGeom prst="rect">
            <a:avLst/>
          </a:prstGeom>
        </p:spPr>
      </p:pic>
      <p:pic>
        <p:nvPicPr>
          <p:cNvPr id="16" name="Picture 15" descr="A qr code with black squares&#10;&#10;Description automatically generated">
            <a:extLst>
              <a:ext uri="{FF2B5EF4-FFF2-40B4-BE49-F238E27FC236}">
                <a16:creationId xmlns:a16="http://schemas.microsoft.com/office/drawing/2014/main" id="{05F0D0D3-FC88-3F0D-6BE3-441A5401609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2548" y="5760651"/>
            <a:ext cx="491297" cy="491297"/>
          </a:xfrm>
          <a:prstGeom prst="rect">
            <a:avLst/>
          </a:prstGeom>
        </p:spPr>
      </p:pic>
      <p:pic>
        <p:nvPicPr>
          <p:cNvPr id="11" name="Picture 10" descr="A qr code with a black background&#10;&#10;Description automatically generated">
            <a:extLst>
              <a:ext uri="{FF2B5EF4-FFF2-40B4-BE49-F238E27FC236}">
                <a16:creationId xmlns:a16="http://schemas.microsoft.com/office/drawing/2014/main" id="{00B859F1-776B-32FA-A6B7-7A0F2040C3E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246" y="5719277"/>
            <a:ext cx="499001" cy="499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A2EBD3-0F0C-F896-A8E8-F8338173616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8746" y="81742"/>
            <a:ext cx="1143000" cy="1143000"/>
          </a:xfrm>
          <a:prstGeom prst="rect">
            <a:avLst/>
          </a:prstGeom>
        </p:spPr>
      </p:pic>
      <p:sp>
        <p:nvSpPr>
          <p:cNvPr id="29" name="Textfeld 28"/>
          <p:cNvSpPr txBox="1"/>
          <p:nvPr/>
        </p:nvSpPr>
        <p:spPr>
          <a:xfrm>
            <a:off x="685800" y="533400"/>
            <a:ext cx="4191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Sustainable waste separation</a:t>
            </a:r>
          </a:p>
          <a:p>
            <a:r>
              <a:rPr lang="en-US" sz="1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Hotel's public areas: </a:t>
            </a:r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Please kindly separate your waste. Waste collection bins are equally distributed by type to ensure that wherever there is a general waste bin, there is also a recycling station. </a:t>
            </a:r>
          </a:p>
          <a:p>
            <a:r>
              <a:rPr lang="en-US" sz="1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Guest rooms: </a:t>
            </a:r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Please use the </a:t>
            </a:r>
            <a:r>
              <a:rPr lang="en-US" sz="1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room bins only for mixed/general waste </a:t>
            </a:r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and please kindly place your </a:t>
            </a:r>
            <a:r>
              <a:rPr lang="en-US" sz="1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recycling waste to the side of the bins </a:t>
            </a:r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or dispose in the recycling bins located throughout the hotel's public areas. </a:t>
            </a:r>
          </a:p>
          <a:p>
            <a:endParaRPr lang="de-D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01AE9BB-07B7-A80A-489B-BA19D7494FA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7" y="2398630"/>
            <a:ext cx="1628192" cy="162819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CBE970A-3328-F4D7-A1FF-E18C012D2F5A}"/>
              </a:ext>
            </a:extLst>
          </p:cNvPr>
          <p:cNvSpPr txBox="1"/>
          <p:nvPr/>
        </p:nvSpPr>
        <p:spPr>
          <a:xfrm>
            <a:off x="939675" y="4015025"/>
            <a:ext cx="12720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Menus A La Carte Restaurants</a:t>
            </a:r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E60FC30-5031-E93C-E547-C8F61DBFA37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643" y="2396319"/>
            <a:ext cx="1616395" cy="161639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2E32ECC-C50B-F78E-D51C-B9C8A8134741}"/>
              </a:ext>
            </a:extLst>
          </p:cNvPr>
          <p:cNvSpPr txBox="1"/>
          <p:nvPr/>
        </p:nvSpPr>
        <p:spPr>
          <a:xfrm>
            <a:off x="3019168" y="4012714"/>
            <a:ext cx="12720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Reservation A La Carte Restaurant</a:t>
            </a:r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727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1F323C-378F-9DA8-8EA6-033D445AC5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508A6B5-E3CC-DA63-79FA-60D3369DC0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297" y="-28576"/>
            <a:ext cx="3364026" cy="690717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F40A38F-EE67-D0D6-ABB7-4684CF8561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-28576"/>
            <a:ext cx="3428999" cy="69151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AEBE6B8-6015-10C2-429A-EDF3A70B97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0628" y="-28576"/>
            <a:ext cx="3312592" cy="6915152"/>
          </a:xfrm>
          <a:prstGeom prst="rect">
            <a:avLst/>
          </a:prstGeom>
        </p:spPr>
      </p:pic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0B28DB42-9A12-EB80-1EED-8BD6EDA0DE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8367" y="72209"/>
            <a:ext cx="3126698" cy="670560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de-DE" b="1" i="1" dirty="0"/>
              <a:t>Lobby Bar</a:t>
            </a:r>
          </a:p>
          <a:p>
            <a:pPr marL="0" indent="0" algn="ctr">
              <a:buNone/>
            </a:pPr>
            <a:r>
              <a:rPr lang="de-DE" dirty="0"/>
              <a:t>Soft, </a:t>
            </a:r>
            <a:r>
              <a:rPr lang="de-DE" dirty="0" err="1"/>
              <a:t>hot</a:t>
            </a:r>
            <a:r>
              <a:rPr lang="de-DE" dirty="0"/>
              <a:t> &amp; alcoholic </a:t>
            </a:r>
            <a:r>
              <a:rPr lang="de-DE" dirty="0" err="1"/>
              <a:t>beverages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 err="1"/>
              <a:t>from</a:t>
            </a:r>
            <a:r>
              <a:rPr lang="de-DE" dirty="0"/>
              <a:t> 10:00 </a:t>
            </a:r>
            <a:r>
              <a:rPr lang="de-DE" dirty="0" err="1"/>
              <a:t>till</a:t>
            </a:r>
            <a:r>
              <a:rPr lang="de-DE" dirty="0"/>
              <a:t> 00:00 </a:t>
            </a:r>
          </a:p>
          <a:p>
            <a:pPr marL="0" indent="0" algn="ctr">
              <a:buNone/>
            </a:pP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00:00 </a:t>
            </a:r>
            <a:r>
              <a:rPr lang="de-DE" dirty="0" err="1"/>
              <a:t>till</a:t>
            </a:r>
            <a:r>
              <a:rPr lang="de-DE" dirty="0"/>
              <a:t> 10:00 </a:t>
            </a:r>
            <a:r>
              <a:rPr lang="de-DE" dirty="0" err="1"/>
              <a:t>beverages</a:t>
            </a:r>
            <a:r>
              <a:rPr lang="de-DE" dirty="0"/>
              <a:t> against </a:t>
            </a:r>
            <a:r>
              <a:rPr lang="de-DE" dirty="0" err="1"/>
              <a:t>charge</a:t>
            </a:r>
            <a:endParaRPr lang="de-DE" dirty="0"/>
          </a:p>
          <a:p>
            <a:pPr marL="0" indent="0" algn="ctr">
              <a:buNone/>
            </a:pPr>
            <a:r>
              <a:rPr lang="de-DE" dirty="0" err="1"/>
              <a:t>pastry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11am </a:t>
            </a:r>
            <a:r>
              <a:rPr lang="de-DE" dirty="0" err="1"/>
              <a:t>till</a:t>
            </a:r>
            <a:r>
              <a:rPr lang="de-DE" dirty="0"/>
              <a:t> 22:00</a:t>
            </a:r>
          </a:p>
          <a:p>
            <a:pPr marL="0" indent="0" algn="ctr">
              <a:buNone/>
            </a:pPr>
            <a:r>
              <a:rPr lang="de-DE" b="1" i="1" dirty="0"/>
              <a:t>Blue </a:t>
            </a:r>
            <a:r>
              <a:rPr lang="de-DE" b="1" i="1" dirty="0" err="1"/>
              <a:t>moon</a:t>
            </a:r>
            <a:r>
              <a:rPr lang="de-DE" b="1" i="1" dirty="0"/>
              <a:t> Bar</a:t>
            </a:r>
          </a:p>
          <a:p>
            <a:pPr marL="0" indent="0" algn="ctr">
              <a:buNone/>
            </a:pPr>
            <a:r>
              <a:rPr lang="de-DE" dirty="0"/>
              <a:t>From 17:00 till 23:00</a:t>
            </a:r>
            <a:br>
              <a:rPr lang="de-DE" dirty="0"/>
            </a:br>
            <a:r>
              <a:rPr lang="de-DE" b="1" i="1" dirty="0"/>
              <a:t>Pool bar </a:t>
            </a:r>
            <a:br>
              <a:rPr lang="de-DE" dirty="0"/>
            </a:br>
            <a:r>
              <a:rPr lang="de-DE" dirty="0"/>
              <a:t>10:00 – 17:00</a:t>
            </a:r>
            <a:br>
              <a:rPr lang="de-DE" dirty="0"/>
            </a:br>
            <a:r>
              <a:rPr lang="de-DE" b="1" i="1" dirty="0"/>
              <a:t>Beach bar (Blue Wave)  </a:t>
            </a:r>
          </a:p>
          <a:p>
            <a:pPr marL="0" indent="0" algn="ctr">
              <a:buNone/>
            </a:pPr>
            <a:r>
              <a:rPr lang="de-DE" dirty="0"/>
              <a:t>from 10:00 – 17:00</a:t>
            </a:r>
          </a:p>
          <a:p>
            <a:pPr marL="0" indent="0" algn="ctr">
              <a:buNone/>
            </a:pPr>
            <a:r>
              <a:rPr lang="de-DE" b="1" i="1" dirty="0"/>
              <a:t>“Blue Sky” Beach Restaurant</a:t>
            </a:r>
            <a:br>
              <a:rPr lang="de-DE" dirty="0"/>
            </a:br>
            <a:r>
              <a:rPr lang="de-DE" dirty="0"/>
              <a:t>Breakfast buffet 7:00 - 10:00</a:t>
            </a:r>
          </a:p>
          <a:p>
            <a:pPr marL="0" indent="0" algn="ctr">
              <a:buNone/>
            </a:pPr>
            <a:r>
              <a:rPr lang="de-DE" dirty="0"/>
              <a:t>    Lunch buffet 12:30 - 15:00   </a:t>
            </a:r>
          </a:p>
          <a:p>
            <a:pPr marL="0" indent="0" algn="ctr">
              <a:buNone/>
            </a:pPr>
            <a:r>
              <a:rPr lang="de-DE" i="1" dirty="0"/>
              <a:t>   </a:t>
            </a:r>
            <a:r>
              <a:rPr lang="de-DE" b="1" i="1" dirty="0"/>
              <a:t>“</a:t>
            </a:r>
            <a:r>
              <a:rPr lang="de-DE" b="1" i="1" dirty="0" err="1"/>
              <a:t>Otantik</a:t>
            </a:r>
            <a:r>
              <a:rPr lang="de-DE" b="1" i="1" dirty="0"/>
              <a:t>” Main Restaurant </a:t>
            </a:r>
          </a:p>
          <a:p>
            <a:pPr marL="0" indent="0" algn="ctr">
              <a:buNone/>
            </a:pPr>
            <a:r>
              <a:rPr lang="de-DE" dirty="0"/>
              <a:t>Dinner buffet 18:30 – 21:30 </a:t>
            </a:r>
          </a:p>
          <a:p>
            <a:pPr marL="0" indent="0" algn="ctr">
              <a:buNone/>
            </a:pPr>
            <a:r>
              <a:rPr lang="de-DE" dirty="0"/>
              <a:t> </a:t>
            </a:r>
          </a:p>
          <a:p>
            <a:pPr marL="0" indent="0" algn="ctr">
              <a:buNone/>
            </a:pPr>
            <a:r>
              <a:rPr lang="de-DE" b="1" i="1" dirty="0" err="1"/>
              <a:t>Eat</a:t>
            </a:r>
            <a:r>
              <a:rPr lang="de-DE" b="1" i="1" dirty="0"/>
              <a:t> &amp; Go</a:t>
            </a:r>
          </a:p>
          <a:p>
            <a:pPr marL="0" indent="0" algn="ctr">
              <a:buNone/>
            </a:pPr>
            <a:r>
              <a:rPr lang="de-DE" dirty="0" err="1"/>
              <a:t>late</a:t>
            </a:r>
            <a:r>
              <a:rPr lang="de-DE" dirty="0"/>
              <a:t> breakfast 10:00 - 11:00 </a:t>
            </a:r>
          </a:p>
          <a:p>
            <a:pPr marL="0" indent="0" algn="ctr">
              <a:buNone/>
            </a:pPr>
            <a:r>
              <a:rPr lang="de-DE" dirty="0"/>
              <a:t>Snacks </a:t>
            </a:r>
            <a:r>
              <a:rPr lang="de-DE" err="1"/>
              <a:t>from</a:t>
            </a:r>
            <a:r>
              <a:rPr lang="de-DE"/>
              <a:t> 11:00 till 12:30 &amp; from15:00 </a:t>
            </a:r>
            <a:r>
              <a:rPr lang="de-DE" dirty="0" err="1"/>
              <a:t>till</a:t>
            </a:r>
            <a:r>
              <a:rPr lang="de-DE" dirty="0"/>
              <a:t> 17:00 </a:t>
            </a:r>
            <a:br>
              <a:rPr lang="de-DE" dirty="0"/>
            </a:br>
            <a:r>
              <a:rPr lang="de-DE" b="1" i="1" dirty="0" err="1"/>
              <a:t>Tagine</a:t>
            </a:r>
            <a:r>
              <a:rPr lang="de-DE" b="1" i="1" dirty="0"/>
              <a:t> Restaurant   </a:t>
            </a:r>
          </a:p>
          <a:p>
            <a:pPr marL="0" indent="0" algn="ctr">
              <a:buNone/>
            </a:pPr>
            <a:r>
              <a:rPr lang="de-DE" dirty="0" err="1"/>
              <a:t>Late</a:t>
            </a:r>
            <a:r>
              <a:rPr lang="de-DE" dirty="0"/>
              <a:t> </a:t>
            </a:r>
            <a:r>
              <a:rPr lang="de-DE" dirty="0" err="1"/>
              <a:t>dinner</a:t>
            </a:r>
            <a:r>
              <a:rPr lang="de-DE" dirty="0"/>
              <a:t> 21:30 - 00:00</a:t>
            </a:r>
          </a:p>
          <a:p>
            <a:pPr marL="0" indent="0" algn="ctr">
              <a:buNone/>
            </a:pPr>
            <a:r>
              <a:rPr lang="de-DE" dirty="0"/>
              <a:t>   Early breakfast </a:t>
            </a:r>
            <a:r>
              <a:rPr lang="de-DE" dirty="0" err="1"/>
              <a:t>from</a:t>
            </a:r>
            <a:r>
              <a:rPr lang="de-DE" dirty="0"/>
              <a:t> 00:00 - 6:00 </a:t>
            </a:r>
          </a:p>
          <a:p>
            <a:pPr marL="0" indent="0" algn="ctr">
              <a:buNone/>
            </a:pPr>
            <a:r>
              <a:rPr lang="de-DE" dirty="0" err="1"/>
              <a:t>Late</a:t>
            </a:r>
            <a:r>
              <a:rPr lang="de-DE" dirty="0"/>
              <a:t> Lunch 16:00 - 18:00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late</a:t>
            </a:r>
            <a:r>
              <a:rPr lang="de-DE" dirty="0"/>
              <a:t> </a:t>
            </a:r>
            <a:r>
              <a:rPr lang="de-DE" dirty="0" err="1"/>
              <a:t>arrival</a:t>
            </a:r>
            <a:r>
              <a:rPr lang="de-DE" dirty="0"/>
              <a:t>   </a:t>
            </a:r>
          </a:p>
          <a:p>
            <a:pPr marL="0" indent="0" algn="ctr">
              <a:buNone/>
            </a:pPr>
            <a:r>
              <a:rPr lang="de-DE" dirty="0"/>
              <a:t> </a:t>
            </a:r>
          </a:p>
          <a:p>
            <a:pPr marL="0" indent="0" algn="ctr">
              <a:buNone/>
            </a:pPr>
            <a:r>
              <a:rPr lang="de-DE" b="1" i="1" dirty="0"/>
              <a:t>Del mare &amp;Coco loco&amp;Coral beach&amp;Steak House&amp; Ras El Naga(extra charge)</a:t>
            </a:r>
          </a:p>
          <a:p>
            <a:pPr marL="0" indent="0" algn="ctr">
              <a:buNone/>
            </a:pPr>
            <a:r>
              <a:rPr lang="de-DE" dirty="0"/>
              <a:t>from 18 :30 till 21:30 (reservation required)</a:t>
            </a:r>
          </a:p>
          <a:p>
            <a:pPr marL="0" indent="0" algn="ctr">
              <a:buNone/>
            </a:pPr>
            <a:r>
              <a:rPr lang="de-DE" dirty="0"/>
              <a:t> </a:t>
            </a:r>
          </a:p>
          <a:p>
            <a:pPr marL="0" indent="0" algn="ctr">
              <a:buNone/>
            </a:pPr>
            <a:r>
              <a:rPr lang="de-DE" b="1" i="1" dirty="0"/>
              <a:t>Restaurants and bars operating hours may vary depending on seasonality ,hotel occupancy, weather condition&amp;themes nights</a:t>
            </a:r>
          </a:p>
          <a:p>
            <a:pPr marL="0" indent="0" algn="ctr">
              <a:buNone/>
            </a:pPr>
            <a:r>
              <a:rPr lang="de-DE" dirty="0"/>
              <a:t> </a:t>
            </a:r>
          </a:p>
          <a:p>
            <a:pPr marL="0" indent="0" algn="ctr">
              <a:buNone/>
            </a:pPr>
            <a:r>
              <a:rPr lang="de-DE" b="1" i="1" dirty="0"/>
              <a:t>Specialty Restaurants (Promenade) </a:t>
            </a:r>
          </a:p>
          <a:p>
            <a:pPr marL="0" indent="0" algn="ctr">
              <a:buNone/>
            </a:pPr>
            <a:r>
              <a:rPr lang="de-DE" b="1" i="1" dirty="0"/>
              <a:t>Reservations </a:t>
            </a:r>
            <a:r>
              <a:rPr lang="de-DE" b="1" i="1" dirty="0" err="1"/>
              <a:t>required</a:t>
            </a:r>
            <a:endParaRPr lang="de-DE" b="1" i="1" dirty="0"/>
          </a:p>
          <a:p>
            <a:pPr marL="0" indent="0" algn="ctr">
              <a:buNone/>
            </a:pPr>
            <a:r>
              <a:rPr lang="de-DE" dirty="0"/>
              <a:t> </a:t>
            </a:r>
            <a:r>
              <a:rPr lang="de-DE" b="1" dirty="0"/>
              <a:t>18:30 - 21:30</a:t>
            </a:r>
          </a:p>
          <a:p>
            <a:pPr marL="0" indent="0" algn="ctr">
              <a:buNone/>
            </a:pPr>
            <a:r>
              <a:rPr lang="de-DE" b="1" dirty="0"/>
              <a:t>  </a:t>
            </a:r>
            <a:r>
              <a:rPr lang="de-DE" b="1" dirty="0" err="1"/>
              <a:t>Italian</a:t>
            </a:r>
            <a:r>
              <a:rPr lang="de-DE" b="1" dirty="0"/>
              <a:t> </a:t>
            </a:r>
            <a:r>
              <a:rPr lang="de-DE" dirty="0"/>
              <a:t>: La </a:t>
            </a:r>
            <a:r>
              <a:rPr lang="de-DE" dirty="0" err="1"/>
              <a:t>mamma</a:t>
            </a:r>
            <a:endParaRPr lang="de-DE" dirty="0"/>
          </a:p>
          <a:p>
            <a:pPr marL="0" indent="0" algn="ctr">
              <a:buNone/>
            </a:pPr>
            <a:r>
              <a:rPr lang="de-DE" dirty="0"/>
              <a:t>        </a:t>
            </a:r>
            <a:r>
              <a:rPr lang="de-DE" b="1" dirty="0" err="1"/>
              <a:t>Greek</a:t>
            </a:r>
            <a:r>
              <a:rPr lang="de-DE" dirty="0"/>
              <a:t> : </a:t>
            </a:r>
            <a:r>
              <a:rPr lang="de-DE" dirty="0" err="1"/>
              <a:t>Taverna</a:t>
            </a:r>
            <a:r>
              <a:rPr lang="de-DE" dirty="0"/>
              <a:t> </a:t>
            </a:r>
            <a:r>
              <a:rPr lang="de-DE" dirty="0" err="1"/>
              <a:t>Syrtaki</a:t>
            </a:r>
            <a:r>
              <a:rPr lang="de-DE" dirty="0"/>
              <a:t> </a:t>
            </a:r>
          </a:p>
          <a:p>
            <a:pPr marL="0" indent="0" algn="ctr">
              <a:buNone/>
            </a:pPr>
            <a:r>
              <a:rPr lang="de-DE" b="1" dirty="0"/>
              <a:t>    </a:t>
            </a:r>
            <a:r>
              <a:rPr lang="de-DE" b="1" dirty="0" err="1"/>
              <a:t>Taj</a:t>
            </a:r>
            <a:r>
              <a:rPr lang="de-DE" b="1" dirty="0"/>
              <a:t> </a:t>
            </a:r>
            <a:r>
              <a:rPr lang="de-DE" b="1" dirty="0" err="1"/>
              <a:t>Mahal</a:t>
            </a:r>
            <a:r>
              <a:rPr lang="de-DE" b="1" dirty="0"/>
              <a:t> </a:t>
            </a:r>
            <a:r>
              <a:rPr lang="de-DE" dirty="0"/>
              <a:t>: Indian </a:t>
            </a:r>
            <a:r>
              <a:rPr lang="de-DE" dirty="0" err="1"/>
              <a:t>restaurant</a:t>
            </a:r>
            <a:endParaRPr lang="de-DE" dirty="0"/>
          </a:p>
          <a:p>
            <a:pPr marL="0" indent="0" algn="ctr">
              <a:buNone/>
            </a:pPr>
            <a:r>
              <a:rPr lang="de-DE" b="1" dirty="0"/>
              <a:t>Asian</a:t>
            </a:r>
            <a:r>
              <a:rPr lang="de-DE" dirty="0"/>
              <a:t>  : </a:t>
            </a:r>
            <a:r>
              <a:rPr lang="de-DE" dirty="0" err="1"/>
              <a:t>Red</a:t>
            </a:r>
            <a:r>
              <a:rPr lang="de-DE" dirty="0"/>
              <a:t> Dragon</a:t>
            </a:r>
          </a:p>
          <a:p>
            <a:pPr marL="0" indent="0" algn="ctr">
              <a:buNone/>
            </a:pPr>
            <a:r>
              <a:rPr lang="de-DE" b="1" dirty="0"/>
              <a:t>   Burger </a:t>
            </a:r>
            <a:r>
              <a:rPr lang="de-DE" dirty="0"/>
              <a:t>: Texas </a:t>
            </a:r>
            <a:r>
              <a:rPr lang="de-DE" dirty="0" err="1"/>
              <a:t>Burge</a:t>
            </a:r>
            <a:endParaRPr lang="de-DE" dirty="0"/>
          </a:p>
          <a:p>
            <a:pPr marL="0" indent="0" algn="ctr">
              <a:buNone/>
            </a:pPr>
            <a:r>
              <a:rPr lang="de-DE" dirty="0"/>
              <a:t>  </a:t>
            </a:r>
            <a:r>
              <a:rPr lang="de-DE" b="1" dirty="0"/>
              <a:t>Orienta</a:t>
            </a:r>
            <a:r>
              <a:rPr lang="de-DE" dirty="0"/>
              <a:t>l:Cairo Café   </a:t>
            </a:r>
          </a:p>
          <a:p>
            <a:pPr marL="0" indent="0" algn="ctr">
              <a:buNone/>
            </a:pPr>
            <a:r>
              <a:rPr lang="en-US" dirty="0"/>
              <a:t>and tea/coffee &amp; shisha(shisha for extra charge)from 15:00 till 22:00</a:t>
            </a:r>
            <a:r>
              <a:rPr lang="de-DE" dirty="0"/>
              <a:t>                   </a:t>
            </a:r>
          </a:p>
          <a:p>
            <a:pPr marL="0" indent="0" algn="ctr">
              <a:buNone/>
            </a:pPr>
            <a:r>
              <a:rPr lang="de-DE" dirty="0"/>
              <a:t>  </a:t>
            </a:r>
            <a:r>
              <a:rPr lang="de-DE" b="1" dirty="0"/>
              <a:t>French</a:t>
            </a:r>
            <a:r>
              <a:rPr lang="de-DE" dirty="0"/>
              <a:t> : </a:t>
            </a:r>
            <a:r>
              <a:rPr lang="de-DE" dirty="0" err="1"/>
              <a:t>Wine</a:t>
            </a:r>
            <a:r>
              <a:rPr lang="de-DE" dirty="0"/>
              <a:t> House                                                                     </a:t>
            </a:r>
            <a:r>
              <a:rPr lang="de-DE" b="1" dirty="0"/>
              <a:t>Sushi Bar </a:t>
            </a:r>
            <a:r>
              <a:rPr lang="de-DE" dirty="0"/>
              <a:t>:    </a:t>
            </a:r>
            <a:r>
              <a:rPr lang="de-DE" dirty="0" err="1"/>
              <a:t>Benzai</a:t>
            </a:r>
            <a:endParaRPr lang="de-DE" dirty="0"/>
          </a:p>
          <a:p>
            <a:pPr marL="0" indent="0" algn="ctr">
              <a:buNone/>
            </a:pPr>
            <a:r>
              <a:rPr lang="de-DE" b="1" dirty="0" err="1"/>
              <a:t>Shawerma</a:t>
            </a:r>
            <a:r>
              <a:rPr lang="de-DE" b="1" dirty="0"/>
              <a:t> World </a:t>
            </a:r>
            <a:r>
              <a:rPr lang="de-DE" dirty="0"/>
              <a:t>: </a:t>
            </a:r>
          </a:p>
          <a:p>
            <a:pPr marL="0" indent="0" algn="ctr">
              <a:buNone/>
            </a:pPr>
            <a:r>
              <a:rPr lang="de-DE" b="1" dirty="0"/>
              <a:t> </a:t>
            </a:r>
            <a:r>
              <a:rPr lang="de-DE" b="1" dirty="0" err="1"/>
              <a:t>Arabic</a:t>
            </a:r>
            <a:r>
              <a:rPr lang="de-DE" b="1" dirty="0"/>
              <a:t> ( breakfast &amp; Dinner ) </a:t>
            </a:r>
            <a:r>
              <a:rPr lang="de-DE" dirty="0" err="1"/>
              <a:t>Tagine</a:t>
            </a:r>
            <a:r>
              <a:rPr lang="de-DE" dirty="0"/>
              <a:t> </a:t>
            </a:r>
            <a:br>
              <a:rPr lang="de-DE" dirty="0"/>
            </a:br>
            <a:r>
              <a:rPr lang="de-DE" b="1" i="1" dirty="0" err="1"/>
              <a:t>Ice</a:t>
            </a:r>
            <a:r>
              <a:rPr lang="de-DE" b="1" i="1" dirty="0"/>
              <a:t> Cream </a:t>
            </a:r>
            <a:r>
              <a:rPr lang="de-DE" b="1" i="1" dirty="0" err="1"/>
              <a:t>Giradino</a:t>
            </a:r>
            <a:r>
              <a:rPr lang="de-DE" b="1" i="1" dirty="0"/>
              <a:t> Delle Rose (Extra </a:t>
            </a:r>
            <a:r>
              <a:rPr lang="de-DE" b="1" i="1" dirty="0" err="1"/>
              <a:t>charge</a:t>
            </a:r>
            <a:r>
              <a:rPr lang="de-DE" b="1" i="1" dirty="0"/>
              <a:t>)</a:t>
            </a:r>
          </a:p>
          <a:p>
            <a:pPr marL="0" indent="0" algn="ctr">
              <a:buNone/>
            </a:pPr>
            <a:r>
              <a:rPr lang="de-DE" dirty="0"/>
              <a:t>from 15:00 till 22:00</a:t>
            </a:r>
          </a:p>
          <a:p>
            <a:pPr marL="0" indent="0" algn="ctr">
              <a:buNone/>
            </a:pPr>
            <a:r>
              <a:rPr lang="de-DE" b="1" i="1" dirty="0"/>
              <a:t>Specialty Restaurants </a:t>
            </a:r>
            <a:r>
              <a:rPr lang="de-DE" b="1" i="1" dirty="0" err="1"/>
              <a:t>reservations</a:t>
            </a:r>
            <a:endParaRPr lang="de-DE" b="1" i="1" dirty="0"/>
          </a:p>
          <a:p>
            <a:pPr marL="0" indent="0" algn="ctr">
              <a:buNone/>
            </a:pPr>
            <a:r>
              <a:rPr lang="de-DE" b="1" i="1" dirty="0"/>
              <a:t>Please make your reservation at the Guest relation Desk </a:t>
            </a:r>
            <a:br>
              <a:rPr lang="de-DE" b="1" i="1" dirty="0"/>
            </a:br>
            <a:r>
              <a:rPr lang="de-DE" b="1" i="1" dirty="0"/>
              <a:t>between 09:00 - 14:00 (limited seats)</a:t>
            </a:r>
            <a:br>
              <a:rPr lang="de-DE" b="1" dirty="0"/>
            </a:br>
            <a:endParaRPr lang="de-DE" b="1" dirty="0"/>
          </a:p>
          <a:p>
            <a:pPr marL="0" indent="0" algn="ctr">
              <a:buNone/>
            </a:pPr>
            <a:r>
              <a:rPr lang="de-DE" b="1" i="1" dirty="0" err="1"/>
              <a:t>Evening</a:t>
            </a:r>
            <a:r>
              <a:rPr lang="de-DE" b="1" i="1" dirty="0"/>
              <a:t> Entertainment at Roman Theater</a:t>
            </a:r>
          </a:p>
          <a:p>
            <a:pPr marL="0" indent="0" algn="ctr">
              <a:buNone/>
            </a:pPr>
            <a:r>
              <a:rPr lang="de-DE" dirty="0"/>
              <a:t>Mini Disco at 20:30</a:t>
            </a:r>
          </a:p>
          <a:p>
            <a:pPr marL="0" indent="0" algn="ctr">
              <a:buNone/>
            </a:pPr>
            <a:r>
              <a:rPr lang="de-DE" dirty="0"/>
              <a:t>Animation Show at 21:00 </a:t>
            </a:r>
          </a:p>
          <a:p>
            <a:r>
              <a:rPr lang="de-DE" dirty="0"/>
              <a:t> </a:t>
            </a:r>
          </a:p>
          <a:p>
            <a:pPr marL="0" indent="0" algn="ctr">
              <a:buNone/>
            </a:pPr>
            <a:r>
              <a:rPr lang="en-US" dirty="0"/>
              <a:t> </a:t>
            </a:r>
          </a:p>
          <a:p>
            <a:pPr marL="0" indent="0" algn="ctr">
              <a:buNone/>
            </a:pPr>
            <a:endParaRPr lang="en-US" sz="1100" dirty="0">
              <a:solidFill>
                <a:prstClr val="black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lvl="0" indent="0" algn="ctr">
              <a:buNone/>
            </a:pPr>
            <a:endParaRPr lang="en-US" sz="1100" b="1" spc="100" dirty="0">
              <a:solidFill>
                <a:prstClr val="black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de-DE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5B1F63F0-704A-A2AB-44B9-775A6E43BC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9313" y="152400"/>
            <a:ext cx="3126698" cy="634365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b="1" dirty="0"/>
              <a:t>Mi</a:t>
            </a:r>
            <a:r>
              <a:rPr lang="de-DE" b="1" i="1" dirty="0"/>
              <a:t>nibar (extra </a:t>
            </a:r>
            <a:r>
              <a:rPr lang="de-DE" b="1" i="1" dirty="0" err="1"/>
              <a:t>charge</a:t>
            </a:r>
            <a:r>
              <a:rPr lang="de-DE" b="1" i="1" dirty="0"/>
              <a:t>)</a:t>
            </a:r>
            <a:endParaRPr lang="de-DE" i="1" dirty="0"/>
          </a:p>
          <a:p>
            <a:pPr marL="0" indent="0" algn="ctr">
              <a:buNone/>
            </a:pPr>
            <a:r>
              <a:rPr lang="ar-EG" b="1" i="1" dirty="0"/>
              <a:t>مكونات المينى بار بتكلفة إضافية</a:t>
            </a:r>
            <a:endParaRPr lang="ar-EG" i="1" dirty="0"/>
          </a:p>
          <a:p>
            <a:pPr marL="0" indent="0" algn="ctr">
              <a:buNone/>
            </a:pPr>
            <a:br>
              <a:rPr lang="ar-EG" b="1" dirty="0"/>
            </a:br>
            <a:r>
              <a:rPr lang="ar-EG" dirty="0"/>
              <a:t>(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list</a:t>
            </a:r>
            <a:r>
              <a:rPr lang="de-DE" dirty="0"/>
              <a:t> </a:t>
            </a:r>
            <a:r>
              <a:rPr lang="de-DE" dirty="0" err="1"/>
              <a:t>available</a:t>
            </a:r>
            <a:r>
              <a:rPr lang="de-DE" dirty="0"/>
              <a:t> on top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minibar</a:t>
            </a:r>
            <a:r>
              <a:rPr lang="de-DE" dirty="0"/>
              <a:t>)</a:t>
            </a:r>
            <a:br>
              <a:rPr lang="de-DE" dirty="0"/>
            </a:br>
            <a:r>
              <a:rPr lang="de-DE" dirty="0"/>
              <a:t>Daily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bottle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 err="1"/>
              <a:t>free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charge</a:t>
            </a:r>
            <a:r>
              <a:rPr lang="de-DE" dirty="0"/>
              <a:t>. </a:t>
            </a:r>
            <a:br>
              <a:rPr lang="de-DE" dirty="0"/>
            </a:br>
            <a:r>
              <a:rPr lang="de-DE" dirty="0"/>
              <a:t>Tea &amp; </a:t>
            </a:r>
            <a:r>
              <a:rPr lang="de-DE" dirty="0" err="1"/>
              <a:t>coffee</a:t>
            </a:r>
            <a:r>
              <a:rPr lang="de-DE" dirty="0"/>
              <a:t> </a:t>
            </a:r>
            <a:r>
              <a:rPr lang="de-DE" dirty="0" err="1"/>
              <a:t>station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</a:t>
            </a:r>
            <a:r>
              <a:rPr lang="de-DE" dirty="0" err="1"/>
              <a:t>refilled</a:t>
            </a:r>
            <a:r>
              <a:rPr lang="de-DE" dirty="0"/>
              <a:t> </a:t>
            </a:r>
            <a:r>
              <a:rPr lang="de-DE" dirty="0" err="1"/>
              <a:t>daily</a:t>
            </a:r>
            <a:r>
              <a:rPr lang="de-DE" dirty="0"/>
              <a:t> </a:t>
            </a:r>
            <a:r>
              <a:rPr lang="de-DE" dirty="0" err="1"/>
              <a:t>free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charge</a:t>
            </a:r>
            <a:r>
              <a:rPr lang="de-DE" dirty="0"/>
              <a:t> </a:t>
            </a:r>
            <a:r>
              <a:rPr lang="de-DE" dirty="0" err="1"/>
              <a:t>unless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“Do Not </a:t>
            </a:r>
            <a:r>
              <a:rPr lang="de-DE" dirty="0" err="1"/>
              <a:t>Disturb</a:t>
            </a:r>
            <a:r>
              <a:rPr lang="de-DE" dirty="0"/>
              <a:t>“ </a:t>
            </a:r>
            <a:r>
              <a:rPr lang="de-DE" dirty="0" err="1"/>
              <a:t>sign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hanged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door</a:t>
            </a:r>
            <a:r>
              <a:rPr lang="de-DE" dirty="0"/>
              <a:t>. </a:t>
            </a:r>
          </a:p>
          <a:p>
            <a:pPr marL="0" indent="0" algn="ctr">
              <a:buNone/>
            </a:pPr>
            <a:r>
              <a:rPr lang="de-DE" b="1" dirty="0"/>
              <a:t> </a:t>
            </a:r>
            <a:endParaRPr lang="de-DE" dirty="0"/>
          </a:p>
          <a:p>
            <a:pPr marL="0" indent="0" algn="ctr">
              <a:buNone/>
            </a:pPr>
            <a:r>
              <a:rPr lang="de-DE" b="1" i="1" dirty="0"/>
              <a:t>Dresscode &amp; Restaurant Rules</a:t>
            </a:r>
            <a:endParaRPr lang="de-DE" i="1" dirty="0"/>
          </a:p>
          <a:p>
            <a:pPr marL="0" indent="0" algn="ctr">
              <a:buNone/>
            </a:pPr>
            <a:r>
              <a:rPr lang="de-DE" b="1" i="1" dirty="0"/>
              <a:t>Dinner a la Carte</a:t>
            </a:r>
            <a:endParaRPr lang="de-DE" i="1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 err="1"/>
              <a:t>Men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required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wear</a:t>
            </a:r>
            <a:r>
              <a:rPr lang="de-DE" dirty="0"/>
              <a:t> </a:t>
            </a:r>
            <a:r>
              <a:rPr lang="de-DE" dirty="0" err="1"/>
              <a:t>trousers</a:t>
            </a:r>
            <a:r>
              <a:rPr lang="de-DE" dirty="0"/>
              <a:t>, </a:t>
            </a:r>
            <a:r>
              <a:rPr lang="de-DE" dirty="0" err="1"/>
              <a:t>decent</a:t>
            </a:r>
            <a:r>
              <a:rPr lang="de-DE" dirty="0"/>
              <a:t> </a:t>
            </a:r>
            <a:r>
              <a:rPr lang="de-DE" dirty="0" err="1"/>
              <a:t>shirts</a:t>
            </a:r>
            <a:r>
              <a:rPr lang="de-DE" dirty="0"/>
              <a:t> </a:t>
            </a:r>
          </a:p>
          <a:p>
            <a:pPr marL="0" indent="0" algn="ctr">
              <a:buNone/>
            </a:pP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polo’s</a:t>
            </a:r>
            <a:r>
              <a:rPr lang="de-DE" dirty="0"/>
              <a:t> &amp; </a:t>
            </a:r>
            <a:r>
              <a:rPr lang="de-DE" dirty="0" err="1"/>
              <a:t>closed</a:t>
            </a:r>
            <a:r>
              <a:rPr lang="de-DE" dirty="0"/>
              <a:t> </a:t>
            </a:r>
            <a:r>
              <a:rPr lang="de-DE" dirty="0" err="1"/>
              <a:t>shoes</a:t>
            </a:r>
            <a:r>
              <a:rPr lang="de-DE" dirty="0"/>
              <a:t>.</a:t>
            </a:r>
          </a:p>
          <a:p>
            <a:pPr marL="0" indent="0" algn="ctr">
              <a:buNone/>
            </a:pPr>
            <a:r>
              <a:rPr lang="de-DE" dirty="0"/>
              <a:t>Women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required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wear</a:t>
            </a:r>
            <a:r>
              <a:rPr lang="de-DE" dirty="0"/>
              <a:t> </a:t>
            </a:r>
            <a:r>
              <a:rPr lang="de-DE" dirty="0" err="1"/>
              <a:t>dinner</a:t>
            </a:r>
            <a:r>
              <a:rPr lang="de-DE" dirty="0"/>
              <a:t> </a:t>
            </a:r>
            <a:r>
              <a:rPr lang="de-DE" dirty="0" err="1"/>
              <a:t>dress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equivalent</a:t>
            </a:r>
            <a:r>
              <a:rPr lang="de-DE" dirty="0"/>
              <a:t> </a:t>
            </a:r>
            <a:r>
              <a:rPr lang="de-DE" dirty="0" err="1"/>
              <a:t>attire</a:t>
            </a:r>
            <a:r>
              <a:rPr lang="de-DE" dirty="0"/>
              <a:t>.</a:t>
            </a:r>
          </a:p>
          <a:p>
            <a:pPr marL="0" indent="0" algn="ctr">
              <a:buNone/>
            </a:pPr>
            <a:r>
              <a:rPr lang="de-DE" i="1" dirty="0"/>
              <a:t>The </a:t>
            </a:r>
            <a:r>
              <a:rPr lang="de-DE" i="1" dirty="0" err="1"/>
              <a:t>main</a:t>
            </a:r>
            <a:r>
              <a:rPr lang="de-DE" i="1" dirty="0"/>
              <a:t> </a:t>
            </a:r>
            <a:r>
              <a:rPr lang="de-DE" i="1" dirty="0" err="1"/>
              <a:t>restaurant</a:t>
            </a:r>
            <a:r>
              <a:rPr lang="de-DE" i="1" dirty="0"/>
              <a:t> </a:t>
            </a:r>
            <a:r>
              <a:rPr lang="de-DE" i="1" dirty="0" err="1"/>
              <a:t>is</a:t>
            </a:r>
            <a:r>
              <a:rPr lang="de-DE" i="1" dirty="0"/>
              <a:t> </a:t>
            </a:r>
            <a:r>
              <a:rPr lang="de-DE" i="1" dirty="0" err="1"/>
              <a:t>the</a:t>
            </a:r>
            <a:r>
              <a:rPr lang="de-DE" i="1" dirty="0"/>
              <a:t> </a:t>
            </a:r>
            <a:r>
              <a:rPr lang="de-DE" i="1" dirty="0" err="1"/>
              <a:t>only</a:t>
            </a:r>
            <a:r>
              <a:rPr lang="de-DE" i="1" dirty="0"/>
              <a:t> </a:t>
            </a:r>
            <a:r>
              <a:rPr lang="de-DE" i="1" dirty="0" err="1"/>
              <a:t>restaurant</a:t>
            </a:r>
            <a:r>
              <a:rPr lang="de-DE" i="1" dirty="0"/>
              <a:t> </a:t>
            </a:r>
            <a:r>
              <a:rPr lang="de-DE" i="1" dirty="0" err="1"/>
              <a:t>where</a:t>
            </a:r>
            <a:r>
              <a:rPr lang="de-DE" i="1" dirty="0"/>
              <a:t> </a:t>
            </a:r>
            <a:endParaRPr lang="de-DE" dirty="0"/>
          </a:p>
          <a:p>
            <a:pPr marL="0" indent="0" algn="ctr">
              <a:buNone/>
            </a:pPr>
            <a:r>
              <a:rPr lang="de-DE" i="1" dirty="0"/>
              <a:t>some flexibility is accepted.</a:t>
            </a:r>
          </a:p>
          <a:p>
            <a:pPr marL="0" indent="0" algn="ctr">
              <a:buNone/>
            </a:pPr>
            <a:endParaRPr lang="de-DE" i="1" dirty="0"/>
          </a:p>
          <a:p>
            <a:pPr marL="0" indent="0" algn="ctr">
              <a:buNone/>
            </a:pPr>
            <a:r>
              <a:rPr lang="de-DE" b="1" i="1" dirty="0"/>
              <a:t>Al Mastaba (shisha Corner; extra charge)</a:t>
            </a:r>
          </a:p>
          <a:p>
            <a:pPr marL="0" indent="0" algn="ctr">
              <a:buNone/>
            </a:pPr>
            <a:r>
              <a:rPr lang="de-DE" i="1" dirty="0"/>
              <a:t>18:00 – 22:00</a:t>
            </a:r>
            <a:endParaRPr lang="de-DE" dirty="0"/>
          </a:p>
          <a:p>
            <a:pPr marL="0" indent="0" algn="ctr">
              <a:buNone/>
            </a:pPr>
            <a:endParaRPr lang="de-DE" b="1" i="1" dirty="0"/>
          </a:p>
          <a:p>
            <a:pPr marL="0" indent="0" algn="ctr">
              <a:buNone/>
            </a:pPr>
            <a:r>
              <a:rPr lang="de-DE" b="1" i="1" dirty="0"/>
              <a:t>Breakfast &amp; Lunch</a:t>
            </a:r>
            <a:r>
              <a:rPr lang="de-DE" b="1" dirty="0"/>
              <a:t>                                                                                                                                                 </a:t>
            </a:r>
            <a:endParaRPr lang="de-DE" dirty="0"/>
          </a:p>
          <a:p>
            <a:pPr marL="0" indent="0" algn="ctr">
              <a:buNone/>
            </a:pPr>
            <a:r>
              <a:rPr lang="de-DE" dirty="0"/>
              <a:t>Shorts, </a:t>
            </a:r>
            <a:r>
              <a:rPr lang="de-DE" dirty="0" err="1"/>
              <a:t>sandals</a:t>
            </a:r>
            <a:r>
              <a:rPr lang="de-DE" dirty="0"/>
              <a:t> and </a:t>
            </a:r>
            <a:r>
              <a:rPr lang="de-DE" dirty="0" err="1"/>
              <a:t>beach</a:t>
            </a:r>
            <a:r>
              <a:rPr lang="de-DE" dirty="0"/>
              <a:t>/</a:t>
            </a:r>
            <a:r>
              <a:rPr lang="de-DE" dirty="0" err="1"/>
              <a:t>swimming</a:t>
            </a:r>
            <a:r>
              <a:rPr lang="de-DE" dirty="0"/>
              <a:t> </a:t>
            </a:r>
            <a:r>
              <a:rPr lang="de-DE" dirty="0" err="1"/>
              <a:t>wear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allowed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worn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appropriate</a:t>
            </a:r>
            <a:r>
              <a:rPr lang="de-DE" dirty="0"/>
              <a:t> </a:t>
            </a:r>
            <a:r>
              <a:rPr lang="de-DE" dirty="0" err="1"/>
              <a:t>tops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light </a:t>
            </a:r>
            <a:r>
              <a:rPr lang="de-DE" dirty="0" err="1"/>
              <a:t>summer</a:t>
            </a:r>
            <a:r>
              <a:rPr lang="de-DE" dirty="0"/>
              <a:t> </a:t>
            </a:r>
            <a:r>
              <a:rPr lang="de-DE" dirty="0" err="1"/>
              <a:t>dress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Management will </a:t>
            </a:r>
            <a:r>
              <a:rPr lang="de-DE" dirty="0" err="1"/>
              <a:t>always</a:t>
            </a:r>
            <a:r>
              <a:rPr lang="de-DE" dirty="0"/>
              <a:t> </a:t>
            </a:r>
            <a:r>
              <a:rPr lang="de-DE" dirty="0" err="1"/>
              <a:t>advise</a:t>
            </a:r>
            <a:r>
              <a:rPr lang="de-DE" dirty="0"/>
              <a:t> </a:t>
            </a:r>
            <a:r>
              <a:rPr lang="de-DE" dirty="0" err="1"/>
              <a:t>guests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dress</a:t>
            </a:r>
            <a:r>
              <a:rPr lang="de-DE" dirty="0"/>
              <a:t> </a:t>
            </a:r>
            <a:r>
              <a:rPr lang="de-DE" dirty="0" err="1"/>
              <a:t>code</a:t>
            </a:r>
            <a:r>
              <a:rPr lang="de-DE" dirty="0"/>
              <a:t> </a:t>
            </a:r>
            <a:r>
              <a:rPr lang="de-DE" dirty="0" err="1"/>
              <a:t>regulations</a:t>
            </a:r>
            <a:r>
              <a:rPr lang="de-DE" dirty="0"/>
              <a:t>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needed</a:t>
            </a:r>
            <a:r>
              <a:rPr lang="de-DE" dirty="0"/>
              <a:t> and </a:t>
            </a:r>
            <a:r>
              <a:rPr lang="de-DE" dirty="0" err="1"/>
              <a:t>expect</a:t>
            </a:r>
            <a:r>
              <a:rPr lang="de-DE" dirty="0"/>
              <a:t> </a:t>
            </a:r>
            <a:r>
              <a:rPr lang="de-DE" dirty="0" err="1"/>
              <a:t>cooperation</a:t>
            </a:r>
            <a:r>
              <a:rPr lang="de-DE" dirty="0"/>
              <a:t> in </a:t>
            </a:r>
            <a:r>
              <a:rPr lang="de-DE" dirty="0" err="1"/>
              <a:t>order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maintain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standards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quality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property</a:t>
            </a:r>
            <a:r>
              <a:rPr lang="de-DE" dirty="0"/>
              <a:t>.</a:t>
            </a:r>
          </a:p>
          <a:p>
            <a:pPr marL="0" indent="0" algn="ctr">
              <a:buNone/>
            </a:pPr>
            <a:r>
              <a:rPr lang="de-DE" dirty="0"/>
              <a:t> </a:t>
            </a:r>
          </a:p>
          <a:p>
            <a:pPr marL="0" indent="0" algn="ctr">
              <a:buNone/>
            </a:pPr>
            <a:r>
              <a:rPr lang="de-DE" b="1" i="1" dirty="0" err="1"/>
              <a:t>Room</a:t>
            </a:r>
            <a:r>
              <a:rPr lang="de-DE" b="1" i="1" dirty="0"/>
              <a:t> Service (extra </a:t>
            </a:r>
            <a:r>
              <a:rPr lang="de-DE" b="1" i="1" dirty="0" err="1"/>
              <a:t>charge</a:t>
            </a:r>
            <a:r>
              <a:rPr lang="de-DE" b="1" i="1" dirty="0"/>
              <a:t>)                                  </a:t>
            </a:r>
            <a:endParaRPr lang="de-DE" i="1" dirty="0"/>
          </a:p>
          <a:p>
            <a:pPr marL="0" indent="0" algn="ctr">
              <a:buNone/>
            </a:pPr>
            <a:r>
              <a:rPr lang="de-DE" b="1" dirty="0" err="1"/>
              <a:t>Dial</a:t>
            </a:r>
            <a:r>
              <a:rPr lang="de-DE" b="1" dirty="0"/>
              <a:t> ext. 5204          24 </a:t>
            </a:r>
            <a:r>
              <a:rPr lang="de-DE" b="1" dirty="0" err="1"/>
              <a:t>hours</a:t>
            </a:r>
            <a:endParaRPr lang="de-DE" b="1" dirty="0"/>
          </a:p>
          <a:p>
            <a:pPr marL="0" indent="0" algn="ctr">
              <a:buNone/>
            </a:pPr>
            <a:r>
              <a:rPr lang="de-DE" b="1" dirty="0"/>
              <a:t> </a:t>
            </a:r>
          </a:p>
          <a:p>
            <a:pPr marL="0" indent="0" algn="ctr">
              <a:buNone/>
            </a:pPr>
            <a:r>
              <a:rPr lang="de-DE" b="1" dirty="0"/>
              <a:t>Continental Breakfast &amp; Lunch Boxes</a:t>
            </a:r>
          </a:p>
          <a:p>
            <a:pPr marL="0" indent="0" algn="ctr">
              <a:buNone/>
            </a:pPr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make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order</a:t>
            </a:r>
            <a:r>
              <a:rPr lang="de-DE" dirty="0"/>
              <a:t> in </a:t>
            </a:r>
            <a:r>
              <a:rPr lang="de-DE" dirty="0" err="1"/>
              <a:t>advance</a:t>
            </a:r>
            <a:r>
              <a:rPr lang="de-DE" dirty="0"/>
              <a:t> </a:t>
            </a:r>
            <a:r>
              <a:rPr lang="de-DE" dirty="0" err="1"/>
              <a:t>till</a:t>
            </a:r>
            <a:r>
              <a:rPr lang="de-DE" dirty="0"/>
              <a:t> </a:t>
            </a:r>
            <a:r>
              <a:rPr lang="de-DE" dirty="0" err="1"/>
              <a:t>maximum</a:t>
            </a:r>
            <a:r>
              <a:rPr lang="de-DE" dirty="0"/>
              <a:t> 20:00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day</a:t>
            </a:r>
            <a:r>
              <a:rPr lang="de-DE" dirty="0"/>
              <a:t> </a:t>
            </a:r>
            <a:r>
              <a:rPr lang="de-DE" dirty="0" err="1"/>
              <a:t>before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reception</a:t>
            </a:r>
            <a:r>
              <a:rPr lang="de-DE" dirty="0"/>
              <a:t> </a:t>
            </a:r>
            <a:r>
              <a:rPr lang="de-DE" dirty="0" err="1"/>
              <a:t>desk</a:t>
            </a:r>
            <a:r>
              <a:rPr lang="de-DE" dirty="0"/>
              <a:t> </a:t>
            </a:r>
          </a:p>
          <a:p>
            <a:pPr marL="0" indent="0" algn="ctr">
              <a:buNone/>
            </a:pPr>
            <a:r>
              <a:rPr lang="de-DE" dirty="0"/>
              <a:t> </a:t>
            </a:r>
          </a:p>
          <a:p>
            <a:pPr marL="0" indent="0" algn="ctr">
              <a:buNone/>
            </a:pPr>
            <a:r>
              <a:rPr lang="en-US" b="1" i="1" u="sng" dirty="0"/>
              <a:t>Beach towels</a:t>
            </a:r>
          </a:p>
          <a:p>
            <a:pPr marL="0" indent="0" algn="ctr">
              <a:buNone/>
            </a:pPr>
            <a:r>
              <a:rPr lang="en-US" b="1" i="1" dirty="0"/>
              <a:t>In case of lost beach towels or towel cards, a fee </a:t>
            </a:r>
            <a:r>
              <a:rPr lang="en-US" b="1" i="1"/>
              <a:t>of 15 </a:t>
            </a:r>
            <a:r>
              <a:rPr lang="en-US" b="1" i="1" dirty="0"/>
              <a:t>Euro will be charged.</a:t>
            </a:r>
          </a:p>
          <a:p>
            <a:pPr marL="0" indent="0" algn="ctr">
              <a:buNone/>
            </a:pPr>
            <a:r>
              <a:rPr lang="en-US" b="1" i="1" dirty="0"/>
              <a:t>Changing beach towels at the Beach from 07:00 until Sunset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i="1" kern="1400" dirty="0">
                <a:solidFill>
                  <a:srgbClr val="000000"/>
                </a:solidFill>
              </a:rPr>
              <a:t>It is not allowed to hang clothes or towels on the Balcony.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b="1" i="1" dirty="0"/>
              <a:t>Swimming Pool Dress Code</a:t>
            </a:r>
            <a:endParaRPr lang="de-DE" i="1" dirty="0"/>
          </a:p>
          <a:p>
            <a:pPr marL="0" indent="0" algn="ctr">
              <a:buNone/>
            </a:pPr>
            <a:r>
              <a:rPr lang="de-DE" dirty="0"/>
              <a:t>Proper </a:t>
            </a:r>
            <a:r>
              <a:rPr lang="de-DE" dirty="0" err="1"/>
              <a:t>swimming</a:t>
            </a:r>
            <a:r>
              <a:rPr lang="de-DE" dirty="0"/>
              <a:t> </a:t>
            </a:r>
            <a:r>
              <a:rPr lang="de-DE" dirty="0" err="1"/>
              <a:t>wear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required</a:t>
            </a:r>
            <a:r>
              <a:rPr lang="de-DE" dirty="0"/>
              <a:t>;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health</a:t>
            </a:r>
            <a:r>
              <a:rPr lang="de-DE" dirty="0"/>
              <a:t> and </a:t>
            </a:r>
            <a:r>
              <a:rPr lang="de-DE" dirty="0" err="1"/>
              <a:t>hygiene</a:t>
            </a:r>
            <a:r>
              <a:rPr lang="de-DE" dirty="0"/>
              <a:t>.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prohibited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wear</a:t>
            </a:r>
            <a:r>
              <a:rPr lang="de-DE" dirty="0"/>
              <a:t> </a:t>
            </a:r>
            <a:r>
              <a:rPr lang="de-DE" dirty="0" err="1"/>
              <a:t>full</a:t>
            </a:r>
            <a:r>
              <a:rPr lang="de-DE" dirty="0"/>
              <a:t> </a:t>
            </a:r>
            <a:r>
              <a:rPr lang="de-DE" dirty="0" err="1"/>
              <a:t>body</a:t>
            </a:r>
            <a:r>
              <a:rPr lang="de-DE" dirty="0"/>
              <a:t> </a:t>
            </a:r>
          </a:p>
          <a:p>
            <a:pPr marL="0" indent="0" algn="ctr">
              <a:buNone/>
            </a:pPr>
            <a:r>
              <a:rPr lang="de-DE" dirty="0" err="1"/>
              <a:t>swimming</a:t>
            </a:r>
            <a:r>
              <a:rPr lang="de-DE" dirty="0"/>
              <a:t> </a:t>
            </a:r>
            <a:r>
              <a:rPr lang="de-DE" dirty="0" err="1"/>
              <a:t>dresses</a:t>
            </a:r>
            <a:r>
              <a:rPr lang="de-DE" dirty="0"/>
              <a:t> &amp; </a:t>
            </a:r>
            <a:r>
              <a:rPr lang="de-DE" dirty="0" err="1"/>
              <a:t>T-shirts</a:t>
            </a:r>
            <a:r>
              <a:rPr lang="de-DE" dirty="0"/>
              <a:t>.</a:t>
            </a:r>
          </a:p>
          <a:p>
            <a:pPr marL="0" indent="0" algn="ctr">
              <a:buNone/>
            </a:pPr>
            <a:r>
              <a:rPr lang="de-DE" dirty="0"/>
              <a:t> </a:t>
            </a:r>
          </a:p>
          <a:p>
            <a:pPr marL="0" indent="0" algn="ctr">
              <a:buNone/>
            </a:pPr>
            <a:r>
              <a:rPr lang="de-DE" b="1" i="1" dirty="0" err="1"/>
              <a:t>Gym</a:t>
            </a:r>
            <a:r>
              <a:rPr lang="de-DE" b="1" i="1" dirty="0"/>
              <a:t> &amp; </a:t>
            </a:r>
            <a:r>
              <a:rPr lang="de-DE" b="1" i="1" dirty="0" err="1"/>
              <a:t>Activities</a:t>
            </a:r>
            <a:endParaRPr lang="de-DE" i="1" dirty="0"/>
          </a:p>
          <a:p>
            <a:pPr marL="0" indent="0" algn="ctr">
              <a:buNone/>
            </a:pPr>
            <a:r>
              <a:rPr lang="de-DE" dirty="0" err="1"/>
              <a:t>Our</a:t>
            </a:r>
            <a:r>
              <a:rPr lang="de-DE" dirty="0"/>
              <a:t> </a:t>
            </a:r>
            <a:r>
              <a:rPr lang="de-DE" dirty="0" err="1"/>
              <a:t>Gym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opened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07:00 - 19:00  </a:t>
            </a:r>
            <a:r>
              <a:rPr lang="de-DE" dirty="0" err="1"/>
              <a:t>located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beach</a:t>
            </a:r>
            <a:r>
              <a:rPr lang="de-DE" dirty="0"/>
              <a:t> </a:t>
            </a:r>
            <a:endParaRPr lang="de-DE" b="1" dirty="0"/>
          </a:p>
          <a:p>
            <a:pPr marL="0" indent="0" algn="ctr">
              <a:buNone/>
            </a:pPr>
            <a:r>
              <a:rPr lang="de-DE" dirty="0"/>
              <a:t>Tennis (30 min/day free of charge) (reservation at the beach)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en-US" b="1" i="1" dirty="0"/>
              <a:t>El Clasico (</a:t>
            </a:r>
            <a:r>
              <a:rPr lang="en-US" b="1" i="1" dirty="0" err="1"/>
              <a:t>Sportsbar</a:t>
            </a:r>
            <a:r>
              <a:rPr lang="en-US" b="1" i="1" dirty="0"/>
              <a:t>)</a:t>
            </a:r>
          </a:p>
          <a:p>
            <a:pPr marL="0" indent="0" algn="ctr">
              <a:buNone/>
            </a:pPr>
            <a:r>
              <a:rPr lang="en-US" dirty="0"/>
              <a:t>From 10:00 – 00:00 </a:t>
            </a:r>
          </a:p>
          <a:p>
            <a:pPr marL="0" indent="0" algn="ctr">
              <a:buNone/>
            </a:pPr>
            <a:r>
              <a:rPr lang="en-US" dirty="0"/>
              <a:t>From 14:00 – 00:00 (Bar)</a:t>
            </a:r>
          </a:p>
          <a:p>
            <a:pPr marL="0" indent="0" algn="ctr">
              <a:buNone/>
            </a:pPr>
            <a:endParaRPr lang="de-DE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7BD0144-5836-CA6E-DC3F-CD8E6F942BBD}"/>
              </a:ext>
            </a:extLst>
          </p:cNvPr>
          <p:cNvSpPr txBox="1"/>
          <p:nvPr/>
        </p:nvSpPr>
        <p:spPr>
          <a:xfrm>
            <a:off x="6934200" y="609600"/>
            <a:ext cx="2286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i="1" dirty="0"/>
              <a:t>ALL INCLUSIVE</a:t>
            </a:r>
            <a:endParaRPr lang="en-US" sz="800" i="1" dirty="0"/>
          </a:p>
          <a:p>
            <a:pPr algn="ctr"/>
            <a:r>
              <a:rPr lang="en-US" sz="800" b="1" i="1" dirty="0"/>
              <a:t>RESORT INFORMATION</a:t>
            </a:r>
            <a:endParaRPr lang="en-US" sz="800" i="1" dirty="0"/>
          </a:p>
          <a:p>
            <a:pPr algn="ctr"/>
            <a:r>
              <a:rPr lang="en-US" sz="800" dirty="0"/>
              <a:t>LABRANDA Club Makadi</a:t>
            </a:r>
            <a:br>
              <a:rPr lang="en-US" sz="800" dirty="0"/>
            </a:br>
            <a:r>
              <a:rPr lang="en-US" sz="800" dirty="0" err="1"/>
              <a:t>Hurghada</a:t>
            </a:r>
            <a:r>
              <a:rPr lang="en-US" sz="800" dirty="0"/>
              <a:t> - Red Sea - Egypt</a:t>
            </a:r>
          </a:p>
          <a:p>
            <a:pPr algn="ctr"/>
            <a:r>
              <a:rPr lang="en-US" sz="800" dirty="0"/>
              <a:t>P.O. Box 341 </a:t>
            </a:r>
          </a:p>
          <a:p>
            <a:pPr algn="ctr"/>
            <a:r>
              <a:rPr lang="en-US" sz="800" dirty="0"/>
              <a:t> </a:t>
            </a:r>
          </a:p>
          <a:p>
            <a:pPr algn="ctr"/>
            <a:r>
              <a:rPr lang="en-US" sz="800" dirty="0"/>
              <a:t>Tel: 0020 65 3590319-24</a:t>
            </a:r>
          </a:p>
          <a:p>
            <a:pPr algn="ctr"/>
            <a:r>
              <a:rPr lang="en-US" sz="800" dirty="0"/>
              <a:t>Email: guestrelation.club@mphotelseg.com</a:t>
            </a:r>
          </a:p>
          <a:p>
            <a:pPr algn="ctr"/>
            <a:endParaRPr lang="en-US" sz="800" dirty="0"/>
          </a:p>
          <a:p>
            <a:pPr algn="ctr"/>
            <a:r>
              <a:rPr lang="en-US" sz="800" dirty="0"/>
              <a:t> 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013C051-1E53-195A-4FC5-058420D562F7}"/>
              </a:ext>
            </a:extLst>
          </p:cNvPr>
          <p:cNvSpPr txBox="1"/>
          <p:nvPr/>
        </p:nvSpPr>
        <p:spPr>
          <a:xfrm>
            <a:off x="7010400" y="2333828"/>
            <a:ext cx="24384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GENERAL INFORMATION</a:t>
            </a:r>
            <a:endParaRPr lang="en-US" sz="800" dirty="0"/>
          </a:p>
          <a:p>
            <a:r>
              <a:rPr lang="en-US" sz="800" dirty="0"/>
              <a:t>           Reception 				77</a:t>
            </a:r>
          </a:p>
          <a:p>
            <a:r>
              <a:rPr lang="en-US" sz="800" dirty="0"/>
              <a:t>           Emergency			                                77</a:t>
            </a:r>
          </a:p>
          <a:p>
            <a:r>
              <a:rPr lang="en-US" sz="800" dirty="0"/>
              <a:t>           Operator 				77</a:t>
            </a:r>
          </a:p>
          <a:p>
            <a:r>
              <a:rPr lang="en-US" sz="800" dirty="0"/>
              <a:t>           Guest Relations 			5858</a:t>
            </a:r>
          </a:p>
          <a:p>
            <a:r>
              <a:rPr lang="en-US" sz="800" b="1" dirty="0" err="1"/>
              <a:t>Whats</a:t>
            </a:r>
            <a:r>
              <a:rPr lang="en-US" sz="800" b="1" dirty="0"/>
              <a:t>-app / Telegram 	       +201062168333</a:t>
            </a:r>
            <a:endParaRPr lang="en-US" sz="800" dirty="0"/>
          </a:p>
          <a:p>
            <a:pPr algn="ctr"/>
            <a:r>
              <a:rPr lang="en-US" sz="800" dirty="0"/>
              <a:t> </a:t>
            </a:r>
          </a:p>
          <a:p>
            <a:pPr algn="ctr"/>
            <a:endParaRPr lang="de-DE" sz="8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96D6BFD-799B-F02B-5403-57356F92B467}"/>
              </a:ext>
            </a:extLst>
          </p:cNvPr>
          <p:cNvSpPr txBox="1"/>
          <p:nvPr/>
        </p:nvSpPr>
        <p:spPr>
          <a:xfrm>
            <a:off x="6971071" y="3977447"/>
            <a:ext cx="25908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CHECK IN: 15:00          CHECK OUT: 12:00 NOON</a:t>
            </a:r>
          </a:p>
          <a:p>
            <a:pPr algn="ctr"/>
            <a:r>
              <a:rPr lang="en-US" sz="800" b="1" i="1" dirty="0"/>
              <a:t> </a:t>
            </a:r>
            <a:endParaRPr lang="en-US" sz="800" dirty="0"/>
          </a:p>
          <a:p>
            <a:pPr algn="ctr"/>
            <a:r>
              <a:rPr lang="en-US" sz="800" b="1" i="1" dirty="0"/>
              <a:t>Guest Relations </a:t>
            </a:r>
            <a:endParaRPr lang="en-US" sz="800" dirty="0"/>
          </a:p>
          <a:p>
            <a:pPr algn="ctr"/>
            <a:r>
              <a:rPr lang="en-US" sz="800" dirty="0"/>
              <a:t>Guest Relations desk is located next to  the reception desk .</a:t>
            </a:r>
          </a:p>
          <a:p>
            <a:pPr algn="ctr"/>
            <a:br>
              <a:rPr lang="en-US" sz="800" b="1" i="1" u="sng" dirty="0"/>
            </a:br>
            <a:r>
              <a:rPr lang="en-US" sz="800" b="1" i="1" dirty="0"/>
              <a:t>Safety Deposit Boxes</a:t>
            </a:r>
            <a:endParaRPr lang="en-US" sz="800" b="1" dirty="0"/>
          </a:p>
          <a:p>
            <a:pPr algn="ctr"/>
            <a:r>
              <a:rPr lang="en-US" sz="800" dirty="0"/>
              <a:t>Safety deposit boxes are provided without charge in the rooms. The hotel management takes no </a:t>
            </a:r>
            <a:br>
              <a:rPr lang="en-US" sz="800" dirty="0"/>
            </a:br>
            <a:r>
              <a:rPr lang="en-US" sz="800" dirty="0"/>
              <a:t>responsibility for any valuables left in guest rooms. </a:t>
            </a:r>
          </a:p>
          <a:p>
            <a:pPr algn="ctr"/>
            <a:r>
              <a:rPr lang="en-US" sz="800" dirty="0"/>
              <a:t> </a:t>
            </a:r>
            <a:endParaRPr lang="en-US" sz="800" b="1" dirty="0"/>
          </a:p>
          <a:p>
            <a:pPr algn="ctr"/>
            <a:r>
              <a:rPr lang="en-US" sz="800" b="1" i="1" dirty="0"/>
              <a:t>Hotel Doctor (against charge)</a:t>
            </a:r>
            <a:endParaRPr lang="en-US" sz="800" b="1" dirty="0"/>
          </a:p>
          <a:p>
            <a:pPr algn="ctr"/>
            <a:r>
              <a:rPr lang="en-US" sz="800" dirty="0"/>
              <a:t>The hotel doctor is 24h a day available for </a:t>
            </a:r>
            <a:br>
              <a:rPr lang="en-US" sz="800" dirty="0"/>
            </a:br>
            <a:r>
              <a:rPr lang="en-US" sz="800" dirty="0"/>
              <a:t>emergency cases through the reception desk.</a:t>
            </a:r>
          </a:p>
          <a:p>
            <a:pPr algn="ctr"/>
            <a:r>
              <a:rPr lang="en-US" sz="800" b="1" dirty="0"/>
              <a:t> </a:t>
            </a:r>
          </a:p>
          <a:p>
            <a:pPr algn="ctr"/>
            <a:r>
              <a:rPr lang="en-US" sz="800" b="1" i="1" dirty="0"/>
              <a:t>Internet</a:t>
            </a:r>
          </a:p>
          <a:p>
            <a:pPr algn="ctr"/>
            <a:r>
              <a:rPr lang="en-US" sz="800" dirty="0"/>
              <a:t>WIFI internet is for free in the Lobby and on the Terrace</a:t>
            </a:r>
            <a:endParaRPr lang="en-US" sz="800" b="1" dirty="0"/>
          </a:p>
          <a:p>
            <a:pPr algn="ctr"/>
            <a:r>
              <a:rPr lang="en-US" sz="800" b="1" dirty="0"/>
              <a:t> </a:t>
            </a:r>
          </a:p>
          <a:p>
            <a:pPr algn="ctr"/>
            <a:r>
              <a:rPr lang="en-US" sz="800" b="1" dirty="0"/>
              <a:t>All inclusive concept </a:t>
            </a:r>
          </a:p>
          <a:p>
            <a:pPr algn="ctr"/>
            <a:r>
              <a:rPr lang="en-US" sz="800" b="1" dirty="0"/>
              <a:t>10:00 till 00:00</a:t>
            </a:r>
          </a:p>
          <a:p>
            <a:pPr algn="ctr"/>
            <a:r>
              <a:rPr lang="en-US" sz="800" dirty="0"/>
              <a:t> </a:t>
            </a:r>
          </a:p>
          <a:p>
            <a:pPr algn="ctr"/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364232494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z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34</TotalTime>
  <Words>1048</Words>
  <Application>Microsoft Office PowerPoint</Application>
  <PresentationFormat>A4 Paper (210x297 mm)</PresentationFormat>
  <Paragraphs>172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 Light</vt:lpstr>
      <vt:lpstr>Segoe UI Emoji</vt:lpstr>
      <vt:lpstr>Larissa</vt:lpstr>
      <vt:lpstr>PowerPoint Presentation</vt:lpstr>
      <vt:lpstr>PowerPoint Presentation</vt:lpstr>
    </vt:vector>
  </TitlesOfParts>
  <Company>FTI Touristik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Vetvitayavatana, Pichaya (MP Hotels)</dc:creator>
  <cp:lastModifiedBy>GuestRelation Royal</cp:lastModifiedBy>
  <cp:revision>71</cp:revision>
  <cp:lastPrinted>2024-10-30T12:58:03Z</cp:lastPrinted>
  <dcterms:created xsi:type="dcterms:W3CDTF">2023-01-12T12:11:02Z</dcterms:created>
  <dcterms:modified xsi:type="dcterms:W3CDTF">2024-12-12T13:49:54Z</dcterms:modified>
</cp:coreProperties>
</file>